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5143500" type="screen16x9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730" y="8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2AE53-7D23-41C9-9A85-32EBEA8715AE}" type="datetimeFigureOut">
              <a:rPr lang="it-IT" smtClean="0"/>
              <a:t>15/01/2024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964D7-3A6B-4D56-93A1-D5346B09D9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48787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2AE53-7D23-41C9-9A85-32EBEA8715AE}" type="datetimeFigureOut">
              <a:rPr lang="it-IT" smtClean="0"/>
              <a:t>15/01/2024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964D7-3A6B-4D56-93A1-D5346B09D9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869770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2AE53-7D23-41C9-9A85-32EBEA8715AE}" type="datetimeFigureOut">
              <a:rPr lang="it-IT" smtClean="0"/>
              <a:t>15/01/2024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964D7-3A6B-4D56-93A1-D5346B09D9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38388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2AE53-7D23-41C9-9A85-32EBEA8715AE}" type="datetimeFigureOut">
              <a:rPr lang="it-IT" smtClean="0"/>
              <a:t>15/01/2024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964D7-3A6B-4D56-93A1-D5346B09D9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68731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2AE53-7D23-41C9-9A85-32EBEA8715AE}" type="datetimeFigureOut">
              <a:rPr lang="it-IT" smtClean="0"/>
              <a:t>15/01/2024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964D7-3A6B-4D56-93A1-D5346B09D9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31006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2AE53-7D23-41C9-9A85-32EBEA8715AE}" type="datetimeFigureOut">
              <a:rPr lang="it-IT" smtClean="0"/>
              <a:t>15/01/2024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964D7-3A6B-4D56-93A1-D5346B09D9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93739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2AE53-7D23-41C9-9A85-32EBEA8715AE}" type="datetimeFigureOut">
              <a:rPr lang="it-IT" smtClean="0"/>
              <a:t>15/01/2024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964D7-3A6B-4D56-93A1-D5346B09D9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39789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2AE53-7D23-41C9-9A85-32EBEA8715AE}" type="datetimeFigureOut">
              <a:rPr lang="it-IT" smtClean="0"/>
              <a:t>15/01/2024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964D7-3A6B-4D56-93A1-D5346B09D9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284261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2AE53-7D23-41C9-9A85-32EBEA8715AE}" type="datetimeFigureOut">
              <a:rPr lang="it-IT" smtClean="0"/>
              <a:t>15/01/2024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964D7-3A6B-4D56-93A1-D5346B09D9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42367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2AE53-7D23-41C9-9A85-32EBEA8715AE}" type="datetimeFigureOut">
              <a:rPr lang="it-IT" smtClean="0"/>
              <a:t>15/01/2024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964D7-3A6B-4D56-93A1-D5346B09D9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23421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2AE53-7D23-41C9-9A85-32EBEA8715AE}" type="datetimeFigureOut">
              <a:rPr lang="it-IT" smtClean="0"/>
              <a:t>15/01/2024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964D7-3A6B-4D56-93A1-D5346B09D9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26654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02AE53-7D23-41C9-9A85-32EBEA8715AE}" type="datetimeFigureOut">
              <a:rPr lang="it-IT" smtClean="0"/>
              <a:t>15/01/2024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C964D7-3A6B-4D56-93A1-D5346B09D9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04230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7661848"/>
              </p:ext>
            </p:extLst>
          </p:nvPr>
        </p:nvGraphicFramePr>
        <p:xfrm>
          <a:off x="539552" y="1563638"/>
          <a:ext cx="8424936" cy="3283711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3296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194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758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2047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500" b="1" noProof="0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Third</a:t>
                      </a:r>
                      <a:r>
                        <a:rPr lang="en-US" sz="1500" b="1" baseline="0" noProof="0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500" b="1" baseline="0" noProof="0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year activity</a:t>
                      </a:r>
                      <a:endParaRPr lang="en-US" sz="1500" b="1" noProof="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571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it-IT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571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it-IT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571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516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14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Novel</a:t>
                      </a:r>
                      <a:r>
                        <a:rPr lang="en-US" sz="1400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additive for the synthesis of SnO</a:t>
                      </a:r>
                      <a:r>
                        <a:rPr lang="en-US" sz="1400" baseline="-250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en-US" sz="1400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quantum dots (QDs), performing a </a:t>
                      </a:r>
                      <a:r>
                        <a:rPr lang="en-US" sz="1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multifunctional role by accelerating the synthesis of the QDs and passivating defects at the SnO</a:t>
                      </a:r>
                      <a:r>
                        <a:rPr lang="en-US" sz="1400" baseline="-250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en-US" sz="1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-perovskite interface.</a:t>
                      </a:r>
                      <a:endParaRPr lang="it-IT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it-I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1400" i="1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400" i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Ph.D</a:t>
                      </a:r>
                      <a:r>
                        <a:rPr lang="en-GB" sz="14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. Student</a:t>
                      </a:r>
                      <a:endParaRPr lang="it-IT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400" b="0" i="1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Gennaro</a:t>
                      </a:r>
                      <a:r>
                        <a:rPr lang="en-GB" sz="1400" b="0" i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Vincenzo </a:t>
                      </a:r>
                      <a:r>
                        <a:rPr lang="en-GB" sz="1400" b="0" i="1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Sannino</a:t>
                      </a:r>
                      <a:r>
                        <a:rPr lang="en-GB" sz="1400" b="1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it-IT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Title</a:t>
                      </a:r>
                      <a:endParaRPr lang="it-IT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4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Optimizing SnO</a:t>
                      </a:r>
                      <a:r>
                        <a:rPr lang="en-GB" sz="1400" b="1" baseline="-250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en-GB" sz="14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Quantum Dot Precursor Solutions for Perovskite Solar Cells with Reduced Hysteresis</a:t>
                      </a:r>
                      <a:endParaRPr lang="it-IT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Rectangle 5"/>
          <p:cNvSpPr>
            <a:spLocks noChangeArrowheads="1"/>
          </p:cNvSpPr>
          <p:nvPr/>
        </p:nvSpPr>
        <p:spPr bwMode="auto">
          <a:xfrm>
            <a:off x="2123728" y="134045"/>
            <a:ext cx="4536504" cy="9603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FFFF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12700" tIns="12700" rIns="12700" bIns="127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en-US" altLang="it-IT" sz="1400" b="0" i="0" u="none" strike="noStrike" cap="none" normalizeH="0" baseline="0" dirty="0" smtClean="0">
                <a:ln>
                  <a:noFill/>
                </a:ln>
                <a:solidFill>
                  <a:srgbClr val="1F497D"/>
                </a:solidFill>
                <a:effectLst/>
                <a:latin typeface="Comic Sans MS" pitchFamily="66" charset="0"/>
                <a:cs typeface="Arial" pitchFamily="34" charset="0"/>
              </a:rPr>
              <a:t>UNIVERSITY OF NAPOLI  </a:t>
            </a:r>
            <a:r>
              <a:rPr kumimoji="0" lang="en-US" altLang="it-IT" sz="1400" b="0" i="1" u="none" strike="noStrike" cap="none" normalizeH="0" baseline="0" dirty="0" smtClean="0">
                <a:ln>
                  <a:noFill/>
                </a:ln>
                <a:solidFill>
                  <a:srgbClr val="1F497D"/>
                </a:solidFill>
                <a:effectLst/>
                <a:latin typeface="Comic Sans MS" pitchFamily="66" charset="0"/>
                <a:cs typeface="Arial" pitchFamily="34" charset="0"/>
              </a:rPr>
              <a:t>“FEDERICO II”</a:t>
            </a: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en-US" altLang="it-IT" sz="1400" b="0" i="0" u="none" strike="noStrike" cap="none" normalizeH="0" baseline="0" dirty="0" smtClean="0">
                <a:ln>
                  <a:noFill/>
                </a:ln>
                <a:solidFill>
                  <a:srgbClr val="1F497D"/>
                </a:solidFill>
                <a:effectLst/>
                <a:latin typeface="Comic Sans MS" pitchFamily="66" charset="0"/>
                <a:cs typeface="Arial" pitchFamily="34" charset="0"/>
              </a:rPr>
              <a:t>POLYTECHNIC  AND  SCIENCE SCHOOL</a:t>
            </a: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en-US" altLang="it-IT" sz="1400" b="1" i="0" u="none" strike="noStrike" cap="none" normalizeH="0" baseline="0" dirty="0" smtClean="0">
                <a:ln>
                  <a:noFill/>
                </a:ln>
                <a:solidFill>
                  <a:srgbClr val="1F497D"/>
                </a:solidFill>
                <a:effectLst/>
                <a:latin typeface="Comic Sans MS" pitchFamily="66" charset="0"/>
                <a:cs typeface="Arial" pitchFamily="34" charset="0"/>
              </a:rPr>
              <a:t>Department of Chemical Sciences</a:t>
            </a: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en-US" altLang="it-IT" sz="1400" b="1" i="1" u="none" strike="noStrike" cap="none" normalizeH="0" baseline="0" dirty="0" smtClean="0">
                <a:ln>
                  <a:noFill/>
                </a:ln>
                <a:solidFill>
                  <a:srgbClr val="1F497D"/>
                </a:solidFill>
                <a:effectLst/>
                <a:latin typeface="Comic Sans MS" pitchFamily="66" charset="0"/>
                <a:cs typeface="Arial" pitchFamily="34" charset="0"/>
              </a:rPr>
              <a:t>Ph.D. School in Chemical Sciences </a:t>
            </a:r>
            <a:r>
              <a:rPr kumimoji="0" lang="en-US" altLang="it-IT" sz="1400" b="1" i="1" u="none" strike="noStrike" cap="none" normalizeH="0" baseline="0" dirty="0" smtClean="0">
                <a:ln>
                  <a:noFill/>
                </a:ln>
                <a:solidFill>
                  <a:srgbClr val="1F497D"/>
                </a:solidFill>
                <a:effectLst/>
                <a:latin typeface="Comic Sans MS" pitchFamily="66" charset="0"/>
                <a:cs typeface="Arial" pitchFamily="34" charset="0"/>
              </a:rPr>
              <a:t>(XXXVI </a:t>
            </a:r>
            <a:r>
              <a:rPr kumimoji="0" lang="en-US" altLang="it-IT" sz="1400" b="1" i="1" u="none" strike="noStrike" cap="none" normalizeH="0" baseline="0" dirty="0" smtClean="0">
                <a:ln>
                  <a:noFill/>
                </a:ln>
                <a:solidFill>
                  <a:srgbClr val="1F497D"/>
                </a:solidFill>
                <a:effectLst/>
                <a:latin typeface="Comic Sans MS" pitchFamily="66" charset="0"/>
                <a:cs typeface="Arial" pitchFamily="34" charset="0"/>
              </a:rPr>
              <a:t>Cycle) </a:t>
            </a:r>
            <a:endParaRPr kumimoji="0" lang="it-IT" altLang="it-IT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2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67494"/>
            <a:ext cx="1187997" cy="1115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339502"/>
            <a:ext cx="1858963" cy="8582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Immagin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832" y="1995686"/>
            <a:ext cx="3024336" cy="2959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756732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708E84846488D4458BE2D8F4B0746951" ma:contentTypeVersion="16" ma:contentTypeDescription="Creare un nuovo documento." ma:contentTypeScope="" ma:versionID="deac1bcc44244e9177434220f923002e">
  <xsd:schema xmlns:xsd="http://www.w3.org/2001/XMLSchema" xmlns:xs="http://www.w3.org/2001/XMLSchema" xmlns:p="http://schemas.microsoft.com/office/2006/metadata/properties" xmlns:ns2="664daa00-f9ee-454a-b410-a223a7f4a08d" xmlns:ns3="336cd694-9ba4-4552-b3fb-ddf50187e072" targetNamespace="http://schemas.microsoft.com/office/2006/metadata/properties" ma:root="true" ma:fieldsID="09af8e4a977ad40ef85e4fe83e629005" ns2:_="" ns3:_="">
    <xsd:import namespace="664daa00-f9ee-454a-b410-a223a7f4a08d"/>
    <xsd:import namespace="336cd694-9ba4-4552-b3fb-ddf50187e07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4daa00-f9ee-454a-b410-a223a7f4a08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Tag immagine" ma:readOnly="false" ma:fieldId="{5cf76f15-5ced-4ddc-b409-7134ff3c332f}" ma:taxonomyMulti="true" ma:sspId="75195dc1-fe89-472b-8717-1a064048821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6cd694-9ba4-4552-b3fb-ddf50187e072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ff426bab-4c57-4394-905c-c4abbdeebb5a}" ma:internalName="TaxCatchAll" ma:showField="CatchAllData" ma:web="336cd694-9ba4-4552-b3fb-ddf50187e07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36cd694-9ba4-4552-b3fb-ddf50187e072" xsi:nil="true"/>
    <lcf76f155ced4ddcb4097134ff3c332f xmlns="664daa00-f9ee-454a-b410-a223a7f4a08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B03FE83-6BA1-4939-AAED-E992507D597B}"/>
</file>

<file path=customXml/itemProps2.xml><?xml version="1.0" encoding="utf-8"?>
<ds:datastoreItem xmlns:ds="http://schemas.openxmlformats.org/officeDocument/2006/customXml" ds:itemID="{D5D2515F-6311-40E6-A409-9360E8E8CCB8}"/>
</file>

<file path=customXml/itemProps3.xml><?xml version="1.0" encoding="utf-8"?>
<ds:datastoreItem xmlns:ds="http://schemas.openxmlformats.org/officeDocument/2006/customXml" ds:itemID="{C4183AE1-1265-4CDD-836F-2585B3738797}"/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65</Words>
  <Application>Microsoft Office PowerPoint</Application>
  <PresentationFormat>Presentazione su schermo (16:9)</PresentationFormat>
  <Paragraphs>12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Arial</vt:lpstr>
      <vt:lpstr>Calibri</vt:lpstr>
      <vt:lpstr>Comic Sans MS</vt:lpstr>
      <vt:lpstr>Times New Roman</vt:lpstr>
      <vt:lpstr>Tema di Office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Angela Lombardi</dc:creator>
  <cp:lastModifiedBy>GENNARO VINCENZO SANNINO</cp:lastModifiedBy>
  <cp:revision>18</cp:revision>
  <dcterms:created xsi:type="dcterms:W3CDTF">2017-02-22T15:55:28Z</dcterms:created>
  <dcterms:modified xsi:type="dcterms:W3CDTF">2024-01-15T10:08:23Z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0x010100708E84846488D4458BE2D8F4B0746951</vt:lpwstr>
  </property>
</Properties>
</file>