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78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97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38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73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00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73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78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2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36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42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6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2AE53-7D23-41C9-9A85-32EBEA8715AE}" type="datetimeFigureOut">
              <a:rPr lang="it-IT" smtClean="0"/>
              <a:t>15/01/2024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964D7-3A6B-4D56-93A1-D5346B09D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23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661848"/>
              </p:ext>
            </p:extLst>
          </p:nvPr>
        </p:nvGraphicFramePr>
        <p:xfrm>
          <a:off x="539552" y="1563638"/>
          <a:ext cx="8424936" cy="32837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29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9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b="1" noProof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Third</a:t>
                      </a:r>
                      <a:r>
                        <a:rPr lang="en-US" sz="1500" b="1" baseline="0" noProof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500" b="1" baseline="0" noProof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year activity</a:t>
                      </a:r>
                      <a:endParaRPr lang="en-US" sz="1500" b="1" noProof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Novel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additive for the synthesis of SnO</a:t>
                      </a:r>
                      <a:r>
                        <a:rPr lang="en-US" sz="1400" baseline="-25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quantum dots (QDs), performing a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multifunctional role by accelerating the synthesis of the QDs and passivating defects at the SnO</a:t>
                      </a:r>
                      <a:r>
                        <a:rPr lang="en-US" sz="1400" baseline="-25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-perovskite interface.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i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Ph.D</a:t>
                      </a: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Student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0" i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Gennaro</a:t>
                      </a:r>
                      <a:r>
                        <a:rPr lang="en-GB" sz="14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Vincenzo </a:t>
                      </a:r>
                      <a:r>
                        <a:rPr lang="en-GB" sz="1400" b="0" i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Sannino</a:t>
                      </a:r>
                      <a:r>
                        <a:rPr lang="en-GB" sz="14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Title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Optimizing SnO</a:t>
                      </a:r>
                      <a:r>
                        <a:rPr lang="en-GB" sz="1400" b="1" baseline="-25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Quantum Dot Precursor Solutions for Perovskite Solar Cells with Reduced Hysteresis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123728" y="134045"/>
            <a:ext cx="4536504" cy="96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UNIVERSITY OF NAPOLI  </a:t>
            </a:r>
            <a:r>
              <a:rPr kumimoji="0" lang="en-US" altLang="it-IT" sz="1400" b="0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“FEDERICO II”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POLYTECHNIC  AND  SCIENCE SCHOOL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Department of Chemical Sciences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Ph.D. School in Chemical Sciences </a:t>
            </a: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(XXXVI </a:t>
            </a: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Cycle) </a:t>
            </a:r>
            <a:endParaRPr kumimoji="0" lang="it-IT" alt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187997" cy="111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9502"/>
            <a:ext cx="1858963" cy="8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995686"/>
            <a:ext cx="3024336" cy="295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67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8E84846488D4458BE2D8F4B0746951" ma:contentTypeVersion="16" ma:contentTypeDescription="Creare un nuovo documento." ma:contentTypeScope="" ma:versionID="deac1bcc44244e9177434220f923002e">
  <xsd:schema xmlns:xsd="http://www.w3.org/2001/XMLSchema" xmlns:xs="http://www.w3.org/2001/XMLSchema" xmlns:p="http://schemas.microsoft.com/office/2006/metadata/properties" xmlns:ns2="664daa00-f9ee-454a-b410-a223a7f4a08d" xmlns:ns3="336cd694-9ba4-4552-b3fb-ddf50187e072" targetNamespace="http://schemas.microsoft.com/office/2006/metadata/properties" ma:root="true" ma:fieldsID="09af8e4a977ad40ef85e4fe83e629005" ns2:_="" ns3:_="">
    <xsd:import namespace="664daa00-f9ee-454a-b410-a223a7f4a08d"/>
    <xsd:import namespace="336cd694-9ba4-4552-b3fb-ddf50187e0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daa00-f9ee-454a-b410-a223a7f4a0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75195dc1-fe89-472b-8717-1a06404882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cd694-9ba4-4552-b3fb-ddf50187e072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f426bab-4c57-4394-905c-c4abbdeebb5a}" ma:internalName="TaxCatchAll" ma:showField="CatchAllData" ma:web="336cd694-9ba4-4552-b3fb-ddf50187e0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cd694-9ba4-4552-b3fb-ddf50187e072" xsi:nil="true"/>
    <lcf76f155ced4ddcb4097134ff3c332f xmlns="664daa00-f9ee-454a-b410-a223a7f4a0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03FE83-6BA1-4939-AAED-E992507D597B}"/>
</file>

<file path=customXml/itemProps2.xml><?xml version="1.0" encoding="utf-8"?>
<ds:datastoreItem xmlns:ds="http://schemas.openxmlformats.org/officeDocument/2006/customXml" ds:itemID="{D5D2515F-6311-40E6-A409-9360E8E8CCB8}"/>
</file>

<file path=customXml/itemProps3.xml><?xml version="1.0" encoding="utf-8"?>
<ds:datastoreItem xmlns:ds="http://schemas.openxmlformats.org/officeDocument/2006/customXml" ds:itemID="{C4183AE1-1265-4CDD-836F-2585B3738797}"/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65</Words>
  <Application>Microsoft Office PowerPoint</Application>
  <PresentationFormat>Presentazione su schermo (16:9)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Times New Roman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Angela Lombardi</dc:creator>
  <cp:lastModifiedBy>GENNARO VINCENZO SANNINO</cp:lastModifiedBy>
  <cp:revision>18</cp:revision>
  <dcterms:created xsi:type="dcterms:W3CDTF">2017-02-22T15:55:28Z</dcterms:created>
  <dcterms:modified xsi:type="dcterms:W3CDTF">2024-01-15T10:08:23Z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0x010100708E84846488D4458BE2D8F4B0746951</vt:lpwstr>
  </property>
</Properties>
</file>