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5143500" type="screen16x9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B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CF0A2F-57DB-458A-BA07-3EEEA2D971F7}" v="120" dt="2024-10-04T16:19:21.631"/>
    <p1510:client id="{5FBB6D85-C827-40CD-8155-2BE93FFAC20F}" v="2" dt="2024-10-04T14:55:30.2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02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o Lembo" userId="69ec0f08-eb2f-4230-bd0a-f38deeeafee3" providerId="ADAL" clId="{42CF0A2F-57DB-458A-BA07-3EEEA2D971F7}"/>
    <pc:docChg chg="undo redo custSel modSld">
      <pc:chgData name="Antonio Lembo" userId="69ec0f08-eb2f-4230-bd0a-f38deeeafee3" providerId="ADAL" clId="{42CF0A2F-57DB-458A-BA07-3EEEA2D971F7}" dt="2024-10-04T16:22:36.632" v="1378" actId="20577"/>
      <pc:docMkLst>
        <pc:docMk/>
      </pc:docMkLst>
      <pc:sldChg chg="addSp delSp modSp mod">
        <pc:chgData name="Antonio Lembo" userId="69ec0f08-eb2f-4230-bd0a-f38deeeafee3" providerId="ADAL" clId="{42CF0A2F-57DB-458A-BA07-3EEEA2D971F7}" dt="2024-10-04T16:22:36.632" v="1378" actId="20577"/>
        <pc:sldMkLst>
          <pc:docMk/>
          <pc:sldMk cId="1687567327" sldId="259"/>
        </pc:sldMkLst>
        <pc:spChg chg="add mod">
          <ac:chgData name="Antonio Lembo" userId="69ec0f08-eb2f-4230-bd0a-f38deeeafee3" providerId="ADAL" clId="{42CF0A2F-57DB-458A-BA07-3EEEA2D971F7}" dt="2024-10-04T15:42:49.745" v="554" actId="1038"/>
          <ac:spMkLst>
            <pc:docMk/>
            <pc:sldMk cId="1687567327" sldId="259"/>
            <ac:spMk id="5" creationId="{BFC10D6B-1645-7A26-E238-A94C23E3A204}"/>
          </ac:spMkLst>
        </pc:spChg>
        <pc:spChg chg="add del mod">
          <ac:chgData name="Antonio Lembo" userId="69ec0f08-eb2f-4230-bd0a-f38deeeafee3" providerId="ADAL" clId="{42CF0A2F-57DB-458A-BA07-3EEEA2D971F7}" dt="2024-10-04T15:01:27.623" v="71"/>
          <ac:spMkLst>
            <pc:docMk/>
            <pc:sldMk cId="1687567327" sldId="259"/>
            <ac:spMk id="11" creationId="{5A1D905A-9FF5-5FC3-00A9-0138E8B00A71}"/>
          </ac:spMkLst>
        </pc:spChg>
        <pc:spChg chg="del">
          <ac:chgData name="Antonio Lembo" userId="69ec0f08-eb2f-4230-bd0a-f38deeeafee3" providerId="ADAL" clId="{42CF0A2F-57DB-458A-BA07-3EEEA2D971F7}" dt="2024-10-04T14:56:05.304" v="9" actId="478"/>
          <ac:spMkLst>
            <pc:docMk/>
            <pc:sldMk cId="1687567327" sldId="259"/>
            <ac:spMk id="12" creationId="{239DFF60-0E22-F464-EDE5-2E6162C47EB1}"/>
          </ac:spMkLst>
        </pc:spChg>
        <pc:spChg chg="add mod">
          <ac:chgData name="Antonio Lembo" userId="69ec0f08-eb2f-4230-bd0a-f38deeeafee3" providerId="ADAL" clId="{42CF0A2F-57DB-458A-BA07-3EEEA2D971F7}" dt="2024-10-04T15:41:31.210" v="533" actId="1076"/>
          <ac:spMkLst>
            <pc:docMk/>
            <pc:sldMk cId="1687567327" sldId="259"/>
            <ac:spMk id="14" creationId="{AD0250A5-AE3F-BF12-C126-BD07F1727B62}"/>
          </ac:spMkLst>
        </pc:spChg>
        <pc:spChg chg="add del mod">
          <ac:chgData name="Antonio Lembo" userId="69ec0f08-eb2f-4230-bd0a-f38deeeafee3" providerId="ADAL" clId="{42CF0A2F-57DB-458A-BA07-3EEEA2D971F7}" dt="2024-10-04T15:57:01.052" v="1018" actId="478"/>
          <ac:spMkLst>
            <pc:docMk/>
            <pc:sldMk cId="1687567327" sldId="259"/>
            <ac:spMk id="16" creationId="{B2B02B68-D9D3-ED02-090D-613B279DC54C}"/>
          </ac:spMkLst>
        </pc:spChg>
        <pc:spChg chg="add mod">
          <ac:chgData name="Antonio Lembo" userId="69ec0f08-eb2f-4230-bd0a-f38deeeafee3" providerId="ADAL" clId="{42CF0A2F-57DB-458A-BA07-3EEEA2D971F7}" dt="2024-10-04T15:14:11.808" v="202" actId="767"/>
          <ac:spMkLst>
            <pc:docMk/>
            <pc:sldMk cId="1687567327" sldId="259"/>
            <ac:spMk id="25" creationId="{E64ED35B-12E1-61A5-9FC7-E1CE82E4D837}"/>
          </ac:spMkLst>
        </pc:spChg>
        <pc:spChg chg="add mod">
          <ac:chgData name="Antonio Lembo" userId="69ec0f08-eb2f-4230-bd0a-f38deeeafee3" providerId="ADAL" clId="{42CF0A2F-57DB-458A-BA07-3EEEA2D971F7}" dt="2024-10-04T15:42:58.279" v="556" actId="1038"/>
          <ac:spMkLst>
            <pc:docMk/>
            <pc:sldMk cId="1687567327" sldId="259"/>
            <ac:spMk id="26" creationId="{3FFB83FD-CB5D-6D75-C74E-0662804FBD0F}"/>
          </ac:spMkLst>
        </pc:spChg>
        <pc:spChg chg="add mod">
          <ac:chgData name="Antonio Lembo" userId="69ec0f08-eb2f-4230-bd0a-f38deeeafee3" providerId="ADAL" clId="{42CF0A2F-57DB-458A-BA07-3EEEA2D971F7}" dt="2024-10-04T15:38:15.930" v="468" actId="1036"/>
          <ac:spMkLst>
            <pc:docMk/>
            <pc:sldMk cId="1687567327" sldId="259"/>
            <ac:spMk id="27" creationId="{6B39B88D-402E-46B8-7D8A-ABB1B3BDA3FD}"/>
          </ac:spMkLst>
        </pc:spChg>
        <pc:spChg chg="add mod">
          <ac:chgData name="Antonio Lembo" userId="69ec0f08-eb2f-4230-bd0a-f38deeeafee3" providerId="ADAL" clId="{42CF0A2F-57DB-458A-BA07-3EEEA2D971F7}" dt="2024-10-04T15:34:06.681" v="408" actId="1076"/>
          <ac:spMkLst>
            <pc:docMk/>
            <pc:sldMk cId="1687567327" sldId="259"/>
            <ac:spMk id="1025" creationId="{B2902943-4F4E-775E-178A-6D16B3382F3D}"/>
          </ac:spMkLst>
        </pc:spChg>
        <pc:spChg chg="add mod">
          <ac:chgData name="Antonio Lembo" userId="69ec0f08-eb2f-4230-bd0a-f38deeeafee3" providerId="ADAL" clId="{42CF0A2F-57DB-458A-BA07-3EEEA2D971F7}" dt="2024-10-04T15:42:58.279" v="556" actId="1038"/>
          <ac:spMkLst>
            <pc:docMk/>
            <pc:sldMk cId="1687567327" sldId="259"/>
            <ac:spMk id="1027" creationId="{88806FCA-5E29-FA26-D911-B6E9C69870AF}"/>
          </ac:spMkLst>
        </pc:spChg>
        <pc:spChg chg="add del mod">
          <ac:chgData name="Antonio Lembo" userId="69ec0f08-eb2f-4230-bd0a-f38deeeafee3" providerId="ADAL" clId="{42CF0A2F-57DB-458A-BA07-3EEEA2D971F7}" dt="2024-10-04T15:26:07.374" v="320" actId="478"/>
          <ac:spMkLst>
            <pc:docMk/>
            <pc:sldMk cId="1687567327" sldId="259"/>
            <ac:spMk id="1030" creationId="{A16F86BA-6726-B091-518B-91D96E4703D5}"/>
          </ac:spMkLst>
        </pc:spChg>
        <pc:spChg chg="add mod">
          <ac:chgData name="Antonio Lembo" userId="69ec0f08-eb2f-4230-bd0a-f38deeeafee3" providerId="ADAL" clId="{42CF0A2F-57DB-458A-BA07-3EEEA2D971F7}" dt="2024-10-04T15:36:16.113" v="458" actId="1076"/>
          <ac:spMkLst>
            <pc:docMk/>
            <pc:sldMk cId="1687567327" sldId="259"/>
            <ac:spMk id="1033" creationId="{8741E3B8-5B42-3614-2655-906C66785D35}"/>
          </ac:spMkLst>
        </pc:spChg>
        <pc:spChg chg="add mod">
          <ac:chgData name="Antonio Lembo" userId="69ec0f08-eb2f-4230-bd0a-f38deeeafee3" providerId="ADAL" clId="{42CF0A2F-57DB-458A-BA07-3EEEA2D971F7}" dt="2024-10-04T15:42:58.279" v="556" actId="1038"/>
          <ac:spMkLst>
            <pc:docMk/>
            <pc:sldMk cId="1687567327" sldId="259"/>
            <ac:spMk id="1034" creationId="{6AB8369B-99EE-60F9-C571-7460B31BD938}"/>
          </ac:spMkLst>
        </pc:spChg>
        <pc:spChg chg="add mod">
          <ac:chgData name="Antonio Lembo" userId="69ec0f08-eb2f-4230-bd0a-f38deeeafee3" providerId="ADAL" clId="{42CF0A2F-57DB-458A-BA07-3EEEA2D971F7}" dt="2024-10-04T16:20:37.198" v="1371" actId="1036"/>
          <ac:spMkLst>
            <pc:docMk/>
            <pc:sldMk cId="1687567327" sldId="259"/>
            <ac:spMk id="1035" creationId="{DFC86F0E-DFC1-0012-6AB6-5355B7B2F210}"/>
          </ac:spMkLst>
        </pc:spChg>
        <pc:spChg chg="add mod">
          <ac:chgData name="Antonio Lembo" userId="69ec0f08-eb2f-4230-bd0a-f38deeeafee3" providerId="ADAL" clId="{42CF0A2F-57DB-458A-BA07-3EEEA2D971F7}" dt="2024-10-04T15:35:57.410" v="454" actId="1036"/>
          <ac:spMkLst>
            <pc:docMk/>
            <pc:sldMk cId="1687567327" sldId="259"/>
            <ac:spMk id="1036" creationId="{E5626EDA-8FBB-FE6A-6EFC-A86750E972D7}"/>
          </ac:spMkLst>
        </pc:spChg>
        <pc:spChg chg="add del mod">
          <ac:chgData name="Antonio Lembo" userId="69ec0f08-eb2f-4230-bd0a-f38deeeafee3" providerId="ADAL" clId="{42CF0A2F-57DB-458A-BA07-3EEEA2D971F7}" dt="2024-10-04T15:38:56.661" v="514" actId="478"/>
          <ac:spMkLst>
            <pc:docMk/>
            <pc:sldMk cId="1687567327" sldId="259"/>
            <ac:spMk id="1037" creationId="{4128EBFE-F640-3A54-8ECD-585FFC33D3B3}"/>
          </ac:spMkLst>
        </pc:spChg>
        <pc:spChg chg="add mod">
          <ac:chgData name="Antonio Lembo" userId="69ec0f08-eb2f-4230-bd0a-f38deeeafee3" providerId="ADAL" clId="{42CF0A2F-57DB-458A-BA07-3EEEA2D971F7}" dt="2024-10-04T15:43:43.091" v="559" actId="1582"/>
          <ac:spMkLst>
            <pc:docMk/>
            <pc:sldMk cId="1687567327" sldId="259"/>
            <ac:spMk id="1038" creationId="{C7F41F9F-BE7A-E3F5-8DC8-148BF0465933}"/>
          </ac:spMkLst>
        </pc:spChg>
        <pc:spChg chg="add mod">
          <ac:chgData name="Antonio Lembo" userId="69ec0f08-eb2f-4230-bd0a-f38deeeafee3" providerId="ADAL" clId="{42CF0A2F-57DB-458A-BA07-3EEEA2D971F7}" dt="2024-10-04T16:00:13.574" v="1040" actId="1076"/>
          <ac:spMkLst>
            <pc:docMk/>
            <pc:sldMk cId="1687567327" sldId="259"/>
            <ac:spMk id="1039" creationId="{8E418DC3-B6C1-8580-04E9-55560EF94480}"/>
          </ac:spMkLst>
        </pc:spChg>
        <pc:spChg chg="add mod">
          <ac:chgData name="Antonio Lembo" userId="69ec0f08-eb2f-4230-bd0a-f38deeeafee3" providerId="ADAL" clId="{42CF0A2F-57DB-458A-BA07-3EEEA2D971F7}" dt="2024-10-04T15:55:10.552" v="1002" actId="1038"/>
          <ac:spMkLst>
            <pc:docMk/>
            <pc:sldMk cId="1687567327" sldId="259"/>
            <ac:spMk id="1040" creationId="{448D838C-32AD-FE98-4F9B-EE3437D24DBA}"/>
          </ac:spMkLst>
        </pc:spChg>
        <pc:spChg chg="add mod">
          <ac:chgData name="Antonio Lembo" userId="69ec0f08-eb2f-4230-bd0a-f38deeeafee3" providerId="ADAL" clId="{42CF0A2F-57DB-458A-BA07-3EEEA2D971F7}" dt="2024-10-04T15:44:56.275" v="646" actId="1038"/>
          <ac:spMkLst>
            <pc:docMk/>
            <pc:sldMk cId="1687567327" sldId="259"/>
            <ac:spMk id="1041" creationId="{4C6796D1-EADB-9CFF-37E6-3E74B62A06B7}"/>
          </ac:spMkLst>
        </pc:spChg>
        <pc:spChg chg="add del mod">
          <ac:chgData name="Antonio Lembo" userId="69ec0f08-eb2f-4230-bd0a-f38deeeafee3" providerId="ADAL" clId="{42CF0A2F-57DB-458A-BA07-3EEEA2D971F7}" dt="2024-10-04T16:01:41.366" v="1098" actId="478"/>
          <ac:spMkLst>
            <pc:docMk/>
            <pc:sldMk cId="1687567327" sldId="259"/>
            <ac:spMk id="1042" creationId="{4B413D54-A637-8D66-A6D5-7C932ACE63D9}"/>
          </ac:spMkLst>
        </pc:spChg>
        <pc:spChg chg="add del mod">
          <ac:chgData name="Antonio Lembo" userId="69ec0f08-eb2f-4230-bd0a-f38deeeafee3" providerId="ADAL" clId="{42CF0A2F-57DB-458A-BA07-3EEEA2D971F7}" dt="2024-10-04T16:01:28.310" v="1094" actId="478"/>
          <ac:spMkLst>
            <pc:docMk/>
            <pc:sldMk cId="1687567327" sldId="259"/>
            <ac:spMk id="1043" creationId="{95922566-B056-CC7F-8915-99093B5DA7B7}"/>
          </ac:spMkLst>
        </pc:spChg>
        <pc:spChg chg="add del mod">
          <ac:chgData name="Antonio Lembo" userId="69ec0f08-eb2f-4230-bd0a-f38deeeafee3" providerId="ADAL" clId="{42CF0A2F-57DB-458A-BA07-3EEEA2D971F7}" dt="2024-10-04T15:50:33.144" v="854" actId="478"/>
          <ac:spMkLst>
            <pc:docMk/>
            <pc:sldMk cId="1687567327" sldId="259"/>
            <ac:spMk id="1050" creationId="{5510F75B-D87B-CEBB-FE06-14180CA0D37E}"/>
          </ac:spMkLst>
        </pc:spChg>
        <pc:spChg chg="add mod">
          <ac:chgData name="Antonio Lembo" userId="69ec0f08-eb2f-4230-bd0a-f38deeeafee3" providerId="ADAL" clId="{42CF0A2F-57DB-458A-BA07-3EEEA2D971F7}" dt="2024-10-04T15:54:25.717" v="978" actId="1035"/>
          <ac:spMkLst>
            <pc:docMk/>
            <pc:sldMk cId="1687567327" sldId="259"/>
            <ac:spMk id="1052" creationId="{5DAF77F9-6EFE-8952-EE2C-8C56B6131A02}"/>
          </ac:spMkLst>
        </pc:spChg>
        <pc:spChg chg="add mod">
          <ac:chgData name="Antonio Lembo" userId="69ec0f08-eb2f-4230-bd0a-f38deeeafee3" providerId="ADAL" clId="{42CF0A2F-57DB-458A-BA07-3EEEA2D971F7}" dt="2024-10-04T15:58:40.547" v="1028" actId="20577"/>
          <ac:spMkLst>
            <pc:docMk/>
            <pc:sldMk cId="1687567327" sldId="259"/>
            <ac:spMk id="1053" creationId="{DD57805A-DFC8-6781-F61A-164D3BEE4083}"/>
          </ac:spMkLst>
        </pc:spChg>
        <pc:spChg chg="add mod">
          <ac:chgData name="Antonio Lembo" userId="69ec0f08-eb2f-4230-bd0a-f38deeeafee3" providerId="ADAL" clId="{42CF0A2F-57DB-458A-BA07-3EEEA2D971F7}" dt="2024-10-04T15:54:33.030" v="986" actId="1036"/>
          <ac:spMkLst>
            <pc:docMk/>
            <pc:sldMk cId="1687567327" sldId="259"/>
            <ac:spMk id="1054" creationId="{61825538-F46D-A595-C046-48FD47763C2F}"/>
          </ac:spMkLst>
        </pc:spChg>
        <pc:spChg chg="add mod">
          <ac:chgData name="Antonio Lembo" userId="69ec0f08-eb2f-4230-bd0a-f38deeeafee3" providerId="ADAL" clId="{42CF0A2F-57DB-458A-BA07-3EEEA2D971F7}" dt="2024-10-04T15:54:37.336" v="997" actId="1036"/>
          <ac:spMkLst>
            <pc:docMk/>
            <pc:sldMk cId="1687567327" sldId="259"/>
            <ac:spMk id="1055" creationId="{E1F9777B-3435-3762-7615-7056E92D225D}"/>
          </ac:spMkLst>
        </pc:spChg>
        <pc:spChg chg="add mod">
          <ac:chgData name="Antonio Lembo" userId="69ec0f08-eb2f-4230-bd0a-f38deeeafee3" providerId="ADAL" clId="{42CF0A2F-57DB-458A-BA07-3EEEA2D971F7}" dt="2024-10-04T15:58:45.242" v="1031" actId="20577"/>
          <ac:spMkLst>
            <pc:docMk/>
            <pc:sldMk cId="1687567327" sldId="259"/>
            <ac:spMk id="1056" creationId="{99FDDB0E-0721-67B9-4A54-B49B339D786B}"/>
          </ac:spMkLst>
        </pc:spChg>
        <pc:spChg chg="add mod">
          <ac:chgData name="Antonio Lembo" userId="69ec0f08-eb2f-4230-bd0a-f38deeeafee3" providerId="ADAL" clId="{42CF0A2F-57DB-458A-BA07-3EEEA2D971F7}" dt="2024-10-04T15:53:47.762" v="927" actId="1037"/>
          <ac:spMkLst>
            <pc:docMk/>
            <pc:sldMk cId="1687567327" sldId="259"/>
            <ac:spMk id="1057" creationId="{C287BF81-F403-E9F0-EAD8-AAC2D25AD5EF}"/>
          </ac:spMkLst>
        </pc:spChg>
        <pc:spChg chg="add mod">
          <ac:chgData name="Antonio Lembo" userId="69ec0f08-eb2f-4230-bd0a-f38deeeafee3" providerId="ADAL" clId="{42CF0A2F-57DB-458A-BA07-3EEEA2D971F7}" dt="2024-10-04T15:54:21.308" v="974" actId="1038"/>
          <ac:spMkLst>
            <pc:docMk/>
            <pc:sldMk cId="1687567327" sldId="259"/>
            <ac:spMk id="1058" creationId="{35BA32C7-5D60-F1A6-BA8A-633FD230F083}"/>
          </ac:spMkLst>
        </pc:spChg>
        <pc:spChg chg="add mod">
          <ac:chgData name="Antonio Lembo" userId="69ec0f08-eb2f-4230-bd0a-f38deeeafee3" providerId="ADAL" clId="{42CF0A2F-57DB-458A-BA07-3EEEA2D971F7}" dt="2024-10-04T16:18:01.070" v="1339" actId="1038"/>
          <ac:spMkLst>
            <pc:docMk/>
            <pc:sldMk cId="1687567327" sldId="259"/>
            <ac:spMk id="1059" creationId="{936E8BF4-37B7-B74A-D040-CE8A85FC4391}"/>
          </ac:spMkLst>
        </pc:spChg>
        <pc:spChg chg="add mod">
          <ac:chgData name="Antonio Lembo" userId="69ec0f08-eb2f-4230-bd0a-f38deeeafee3" providerId="ADAL" clId="{42CF0A2F-57DB-458A-BA07-3EEEA2D971F7}" dt="2024-10-04T16:00:05.729" v="1035"/>
          <ac:spMkLst>
            <pc:docMk/>
            <pc:sldMk cId="1687567327" sldId="259"/>
            <ac:spMk id="1060" creationId="{C04BA349-1EB1-C6C2-A971-6845C13EF76A}"/>
          </ac:spMkLst>
        </pc:spChg>
        <pc:spChg chg="add mod">
          <ac:chgData name="Antonio Lembo" userId="69ec0f08-eb2f-4230-bd0a-f38deeeafee3" providerId="ADAL" clId="{42CF0A2F-57DB-458A-BA07-3EEEA2D971F7}" dt="2024-10-04T16:18:01.070" v="1339" actId="1038"/>
          <ac:spMkLst>
            <pc:docMk/>
            <pc:sldMk cId="1687567327" sldId="259"/>
            <ac:spMk id="1061" creationId="{6F721040-8748-375E-7FCD-CF3363753597}"/>
          </ac:spMkLst>
        </pc:spChg>
        <pc:spChg chg="add mod">
          <ac:chgData name="Antonio Lembo" userId="69ec0f08-eb2f-4230-bd0a-f38deeeafee3" providerId="ADAL" clId="{42CF0A2F-57DB-458A-BA07-3EEEA2D971F7}" dt="2024-10-04T16:18:01.070" v="1339" actId="1038"/>
          <ac:spMkLst>
            <pc:docMk/>
            <pc:sldMk cId="1687567327" sldId="259"/>
            <ac:spMk id="1062" creationId="{608F60D1-4AA4-2280-D4FE-D8BECEEDCC71}"/>
          </ac:spMkLst>
        </pc:spChg>
        <pc:spChg chg="add del mod">
          <ac:chgData name="Antonio Lembo" userId="69ec0f08-eb2f-4230-bd0a-f38deeeafee3" providerId="ADAL" clId="{42CF0A2F-57DB-458A-BA07-3EEEA2D971F7}" dt="2024-10-04T16:17:42.579" v="1311" actId="478"/>
          <ac:spMkLst>
            <pc:docMk/>
            <pc:sldMk cId="1687567327" sldId="259"/>
            <ac:spMk id="1063" creationId="{23D121D9-C54A-44A0-9F42-FA8E0805917E}"/>
          </ac:spMkLst>
        </pc:spChg>
        <pc:spChg chg="add mod">
          <ac:chgData name="Antonio Lembo" userId="69ec0f08-eb2f-4230-bd0a-f38deeeafee3" providerId="ADAL" clId="{42CF0A2F-57DB-458A-BA07-3EEEA2D971F7}" dt="2024-10-04T16:09:41.828" v="1111" actId="1076"/>
          <ac:spMkLst>
            <pc:docMk/>
            <pc:sldMk cId="1687567327" sldId="259"/>
            <ac:spMk id="1065" creationId="{6753DB0E-8DFC-6C62-2E23-697D3D1FD0D4}"/>
          </ac:spMkLst>
        </pc:spChg>
        <pc:spChg chg="add mod">
          <ac:chgData name="Antonio Lembo" userId="69ec0f08-eb2f-4230-bd0a-f38deeeafee3" providerId="ADAL" clId="{42CF0A2F-57DB-458A-BA07-3EEEA2D971F7}" dt="2024-10-04T16:10:23.514" v="1129" actId="1076"/>
          <ac:spMkLst>
            <pc:docMk/>
            <pc:sldMk cId="1687567327" sldId="259"/>
            <ac:spMk id="1067" creationId="{ADFA1E38-FC82-37E2-9067-AA682FD4A71E}"/>
          </ac:spMkLst>
        </pc:spChg>
        <pc:spChg chg="add mod">
          <ac:chgData name="Antonio Lembo" userId="69ec0f08-eb2f-4230-bd0a-f38deeeafee3" providerId="ADAL" clId="{42CF0A2F-57DB-458A-BA07-3EEEA2D971F7}" dt="2024-10-04T16:17:50.288" v="1326" actId="1038"/>
          <ac:spMkLst>
            <pc:docMk/>
            <pc:sldMk cId="1687567327" sldId="259"/>
            <ac:spMk id="1069" creationId="{58C1C35E-164B-4513-8852-CDFE98972294}"/>
          </ac:spMkLst>
        </pc:spChg>
        <pc:spChg chg="add mod">
          <ac:chgData name="Antonio Lembo" userId="69ec0f08-eb2f-4230-bd0a-f38deeeafee3" providerId="ADAL" clId="{42CF0A2F-57DB-458A-BA07-3EEEA2D971F7}" dt="2024-10-04T16:17:50.288" v="1326" actId="1038"/>
          <ac:spMkLst>
            <pc:docMk/>
            <pc:sldMk cId="1687567327" sldId="259"/>
            <ac:spMk id="1070" creationId="{486B5A18-89E6-CCB7-62D0-2AA74524C73B}"/>
          </ac:spMkLst>
        </pc:spChg>
        <pc:spChg chg="add del mod">
          <ac:chgData name="Antonio Lembo" userId="69ec0f08-eb2f-4230-bd0a-f38deeeafee3" providerId="ADAL" clId="{42CF0A2F-57DB-458A-BA07-3EEEA2D971F7}" dt="2024-10-04T16:14:32.179" v="1229" actId="478"/>
          <ac:spMkLst>
            <pc:docMk/>
            <pc:sldMk cId="1687567327" sldId="259"/>
            <ac:spMk id="1071" creationId="{C56E42BC-B561-A4FF-1E3E-16EE35E29EA9}"/>
          </ac:spMkLst>
        </pc:spChg>
        <pc:spChg chg="add mod">
          <ac:chgData name="Antonio Lembo" userId="69ec0f08-eb2f-4230-bd0a-f38deeeafee3" providerId="ADAL" clId="{42CF0A2F-57DB-458A-BA07-3EEEA2D971F7}" dt="2024-10-04T16:17:50.288" v="1326" actId="1038"/>
          <ac:spMkLst>
            <pc:docMk/>
            <pc:sldMk cId="1687567327" sldId="259"/>
            <ac:spMk id="1072" creationId="{3067A17D-69EE-9B9F-42A9-3B5127318E21}"/>
          </ac:spMkLst>
        </pc:spChg>
        <pc:spChg chg="add mod">
          <ac:chgData name="Antonio Lembo" userId="69ec0f08-eb2f-4230-bd0a-f38deeeafee3" providerId="ADAL" clId="{42CF0A2F-57DB-458A-BA07-3EEEA2D971F7}" dt="2024-10-04T16:17:50.288" v="1326" actId="1038"/>
          <ac:spMkLst>
            <pc:docMk/>
            <pc:sldMk cId="1687567327" sldId="259"/>
            <ac:spMk id="1076" creationId="{5CF38DF2-3B70-1B8F-030E-4FB5507CA216}"/>
          </ac:spMkLst>
        </pc:spChg>
        <pc:spChg chg="add mod">
          <ac:chgData name="Antonio Lembo" userId="69ec0f08-eb2f-4230-bd0a-f38deeeafee3" providerId="ADAL" clId="{42CF0A2F-57DB-458A-BA07-3EEEA2D971F7}" dt="2024-10-04T16:18:10.704" v="1351" actId="1036"/>
          <ac:spMkLst>
            <pc:docMk/>
            <pc:sldMk cId="1687567327" sldId="259"/>
            <ac:spMk id="1077" creationId="{0A7BD2CF-E79D-8D87-BCA3-A085E5D4246C}"/>
          </ac:spMkLst>
        </pc:spChg>
        <pc:spChg chg="add mod">
          <ac:chgData name="Antonio Lembo" userId="69ec0f08-eb2f-4230-bd0a-f38deeeafee3" providerId="ADAL" clId="{42CF0A2F-57DB-458A-BA07-3EEEA2D971F7}" dt="2024-10-04T16:18:10.704" v="1351" actId="1036"/>
          <ac:spMkLst>
            <pc:docMk/>
            <pc:sldMk cId="1687567327" sldId="259"/>
            <ac:spMk id="1078" creationId="{9565EA8A-7DEC-3CC0-398D-AC3D718772FC}"/>
          </ac:spMkLst>
        </pc:spChg>
        <pc:spChg chg="add mod">
          <ac:chgData name="Antonio Lembo" userId="69ec0f08-eb2f-4230-bd0a-f38deeeafee3" providerId="ADAL" clId="{42CF0A2F-57DB-458A-BA07-3EEEA2D971F7}" dt="2024-10-04T16:18:10.704" v="1351" actId="1036"/>
          <ac:spMkLst>
            <pc:docMk/>
            <pc:sldMk cId="1687567327" sldId="259"/>
            <ac:spMk id="1079" creationId="{20022BF2-8F25-F620-8762-BD8AC0EEBBA2}"/>
          </ac:spMkLst>
        </pc:spChg>
        <pc:spChg chg="add mod">
          <ac:chgData name="Antonio Lembo" userId="69ec0f08-eb2f-4230-bd0a-f38deeeafee3" providerId="ADAL" clId="{42CF0A2F-57DB-458A-BA07-3EEEA2D971F7}" dt="2024-10-04T16:17:50.288" v="1326" actId="1038"/>
          <ac:spMkLst>
            <pc:docMk/>
            <pc:sldMk cId="1687567327" sldId="259"/>
            <ac:spMk id="1080" creationId="{F07DE3FF-BA74-45A3-EA29-E09EE536942E}"/>
          </ac:spMkLst>
        </pc:spChg>
        <pc:spChg chg="add del mod">
          <ac:chgData name="Antonio Lembo" userId="69ec0f08-eb2f-4230-bd0a-f38deeeafee3" providerId="ADAL" clId="{42CF0A2F-57DB-458A-BA07-3EEEA2D971F7}" dt="2024-10-04T16:17:20.186" v="1308" actId="478"/>
          <ac:spMkLst>
            <pc:docMk/>
            <pc:sldMk cId="1687567327" sldId="259"/>
            <ac:spMk id="1081" creationId="{2137BBF0-6D08-06FE-915D-38DE32E1F0CB}"/>
          </ac:spMkLst>
        </pc:spChg>
        <pc:spChg chg="add mod">
          <ac:chgData name="Antonio Lembo" userId="69ec0f08-eb2f-4230-bd0a-f38deeeafee3" providerId="ADAL" clId="{42CF0A2F-57DB-458A-BA07-3EEEA2D971F7}" dt="2024-10-04T16:19:04.974" v="1359" actId="1076"/>
          <ac:spMkLst>
            <pc:docMk/>
            <pc:sldMk cId="1687567327" sldId="259"/>
            <ac:spMk id="1082" creationId="{881E9FE4-593E-D8A1-CD92-7140E974AE42}"/>
          </ac:spMkLst>
        </pc:spChg>
        <pc:spChg chg="add mod">
          <ac:chgData name="Antonio Lembo" userId="69ec0f08-eb2f-4230-bd0a-f38deeeafee3" providerId="ADAL" clId="{42CF0A2F-57DB-458A-BA07-3EEEA2D971F7}" dt="2024-10-04T16:19:36.124" v="1365" actId="1035"/>
          <ac:spMkLst>
            <pc:docMk/>
            <pc:sldMk cId="1687567327" sldId="259"/>
            <ac:spMk id="1083" creationId="{1CFD0C45-E654-12FD-CE14-12B6DFF629CF}"/>
          </ac:spMkLst>
        </pc:spChg>
        <pc:graphicFrameChg chg="add del mod modGraphic">
          <ac:chgData name="Antonio Lembo" userId="69ec0f08-eb2f-4230-bd0a-f38deeeafee3" providerId="ADAL" clId="{42CF0A2F-57DB-458A-BA07-3EEEA2D971F7}" dt="2024-10-04T16:22:36.632" v="1378" actId="20577"/>
          <ac:graphicFrameMkLst>
            <pc:docMk/>
            <pc:sldMk cId="1687567327" sldId="259"/>
            <ac:graphicFrameMk id="4" creationId="{00000000-0000-0000-0000-000000000000}"/>
          </ac:graphicFrameMkLst>
        </pc:graphicFrameChg>
        <pc:graphicFrameChg chg="add mod">
          <ac:chgData name="Antonio Lembo" userId="69ec0f08-eb2f-4230-bd0a-f38deeeafee3" providerId="ADAL" clId="{42CF0A2F-57DB-458A-BA07-3EEEA2D971F7}" dt="2024-10-04T15:22:49.470" v="310" actId="1035"/>
          <ac:graphicFrameMkLst>
            <pc:docMk/>
            <pc:sldMk cId="1687567327" sldId="259"/>
            <ac:graphicFrameMk id="21" creationId="{C85EA2F1-E327-17F8-82FA-2F12204B7DB9}"/>
          </ac:graphicFrameMkLst>
        </pc:graphicFrameChg>
        <pc:graphicFrameChg chg="add mod">
          <ac:chgData name="Antonio Lembo" userId="69ec0f08-eb2f-4230-bd0a-f38deeeafee3" providerId="ADAL" clId="{42CF0A2F-57DB-458A-BA07-3EEEA2D971F7}" dt="2024-10-04T15:22:49.470" v="310" actId="1035"/>
          <ac:graphicFrameMkLst>
            <pc:docMk/>
            <pc:sldMk cId="1687567327" sldId="259"/>
            <ac:graphicFrameMk id="23" creationId="{5313DF11-3BB4-5824-0A44-45042C7ED101}"/>
          </ac:graphicFrameMkLst>
        </pc:graphicFrameChg>
        <pc:graphicFrameChg chg="add mod">
          <ac:chgData name="Antonio Lembo" userId="69ec0f08-eb2f-4230-bd0a-f38deeeafee3" providerId="ADAL" clId="{42CF0A2F-57DB-458A-BA07-3EEEA2D971F7}" dt="2024-10-04T15:42:05.221" v="540" actId="1038"/>
          <ac:graphicFrameMkLst>
            <pc:docMk/>
            <pc:sldMk cId="1687567327" sldId="259"/>
            <ac:graphicFrameMk id="29" creationId="{233431D3-F8D6-60C9-F3DE-E9CE5C7EA16C}"/>
          </ac:graphicFrameMkLst>
        </pc:graphicFrameChg>
        <pc:graphicFrameChg chg="add del mod">
          <ac:chgData name="Antonio Lembo" userId="69ec0f08-eb2f-4230-bd0a-f38deeeafee3" providerId="ADAL" clId="{42CF0A2F-57DB-458A-BA07-3EEEA2D971F7}" dt="2024-10-04T16:10:42.306" v="1130" actId="478"/>
          <ac:graphicFrameMkLst>
            <pc:docMk/>
            <pc:sldMk cId="1687567327" sldId="259"/>
            <ac:graphicFrameMk id="1066" creationId="{1650196A-5016-0146-0C62-B97D542795D9}"/>
          </ac:graphicFrameMkLst>
        </pc:graphicFrameChg>
        <pc:graphicFrameChg chg="add mod">
          <ac:chgData name="Antonio Lembo" userId="69ec0f08-eb2f-4230-bd0a-f38deeeafee3" providerId="ADAL" clId="{42CF0A2F-57DB-458A-BA07-3EEEA2D971F7}" dt="2024-10-04T16:18:32.349" v="1354" actId="208"/>
          <ac:graphicFrameMkLst>
            <pc:docMk/>
            <pc:sldMk cId="1687567327" sldId="259"/>
            <ac:graphicFrameMk id="1068" creationId="{44FF22CA-D7CC-8469-36A3-24A06BD798C3}"/>
          </ac:graphicFrameMkLst>
        </pc:graphicFrameChg>
        <pc:picChg chg="add del mod">
          <ac:chgData name="Antonio Lembo" userId="69ec0f08-eb2f-4230-bd0a-f38deeeafee3" providerId="ADAL" clId="{42CF0A2F-57DB-458A-BA07-3EEEA2D971F7}" dt="2024-10-04T14:57:34.765" v="52" actId="478"/>
          <ac:picMkLst>
            <pc:docMk/>
            <pc:sldMk cId="1687567327" sldId="259"/>
            <ac:picMk id="6" creationId="{28637659-C588-F0C3-CFF1-D60ADD26935D}"/>
          </ac:picMkLst>
        </pc:picChg>
        <pc:picChg chg="add del mod">
          <ac:chgData name="Antonio Lembo" userId="69ec0f08-eb2f-4230-bd0a-f38deeeafee3" providerId="ADAL" clId="{42CF0A2F-57DB-458A-BA07-3EEEA2D971F7}" dt="2024-10-04T15:05:18.432" v="105" actId="478"/>
          <ac:picMkLst>
            <pc:docMk/>
            <pc:sldMk cId="1687567327" sldId="259"/>
            <ac:picMk id="7" creationId="{74ACEEB8-17E5-E110-C117-F2CDCB1B2F23}"/>
          </ac:picMkLst>
        </pc:picChg>
        <pc:picChg chg="add del mod">
          <ac:chgData name="Antonio Lembo" userId="69ec0f08-eb2f-4230-bd0a-f38deeeafee3" providerId="ADAL" clId="{42CF0A2F-57DB-458A-BA07-3EEEA2D971F7}" dt="2024-10-04T15:16:14.976" v="248" actId="478"/>
          <ac:picMkLst>
            <pc:docMk/>
            <pc:sldMk cId="1687567327" sldId="259"/>
            <ac:picMk id="8" creationId="{F1294F25-719E-AD4A-BA3E-78D567F88F91}"/>
          </ac:picMkLst>
        </pc:picChg>
        <pc:picChg chg="del">
          <ac:chgData name="Antonio Lembo" userId="69ec0f08-eb2f-4230-bd0a-f38deeeafee3" providerId="ADAL" clId="{42CF0A2F-57DB-458A-BA07-3EEEA2D971F7}" dt="2024-10-04T14:56:06.832" v="10" actId="478"/>
          <ac:picMkLst>
            <pc:docMk/>
            <pc:sldMk cId="1687567327" sldId="259"/>
            <ac:picMk id="9" creationId="{B6941A1F-AEE3-AD57-1CAE-D5C83756D63B}"/>
          </ac:picMkLst>
        </pc:picChg>
        <pc:picChg chg="mod">
          <ac:chgData name="Antonio Lembo" userId="69ec0f08-eb2f-4230-bd0a-f38deeeafee3" providerId="ADAL" clId="{42CF0A2F-57DB-458A-BA07-3EEEA2D971F7}" dt="2024-10-04T15:03:20.155" v="97" actId="1036"/>
          <ac:picMkLst>
            <pc:docMk/>
            <pc:sldMk cId="1687567327" sldId="259"/>
            <ac:picMk id="10" creationId="{9EDD89E4-3EB5-63CD-CC31-76AF3C63B626}"/>
          </ac:picMkLst>
        </pc:picChg>
        <pc:picChg chg="add mod">
          <ac:chgData name="Antonio Lembo" userId="69ec0f08-eb2f-4230-bd0a-f38deeeafee3" providerId="ADAL" clId="{42CF0A2F-57DB-458A-BA07-3EEEA2D971F7}" dt="2024-10-04T15:17:01.894" v="256" actId="1076"/>
          <ac:picMkLst>
            <pc:docMk/>
            <pc:sldMk cId="1687567327" sldId="259"/>
            <ac:picMk id="17" creationId="{82885350-F5DF-8FA0-70B1-8289497E2118}"/>
          </ac:picMkLst>
        </pc:picChg>
        <pc:picChg chg="add mod">
          <ac:chgData name="Antonio Lembo" userId="69ec0f08-eb2f-4230-bd0a-f38deeeafee3" providerId="ADAL" clId="{42CF0A2F-57DB-458A-BA07-3EEEA2D971F7}" dt="2024-10-04T15:17:24.949" v="258" actId="1076"/>
          <ac:picMkLst>
            <pc:docMk/>
            <pc:sldMk cId="1687567327" sldId="259"/>
            <ac:picMk id="18" creationId="{ED460DD1-A09D-7E22-0566-35E563E06723}"/>
          </ac:picMkLst>
        </pc:picChg>
        <pc:picChg chg="add mod">
          <ac:chgData name="Antonio Lembo" userId="69ec0f08-eb2f-4230-bd0a-f38deeeafee3" providerId="ADAL" clId="{42CF0A2F-57DB-458A-BA07-3EEEA2D971F7}" dt="2024-10-04T15:17:12.299" v="257" actId="1076"/>
          <ac:picMkLst>
            <pc:docMk/>
            <pc:sldMk cId="1687567327" sldId="259"/>
            <ac:picMk id="19" creationId="{F4567645-3C88-9D4F-99B8-7197F2EEF166}"/>
          </ac:picMkLst>
        </pc:picChg>
        <pc:picChg chg="add mod">
          <ac:chgData name="Antonio Lembo" userId="69ec0f08-eb2f-4230-bd0a-f38deeeafee3" providerId="ADAL" clId="{42CF0A2F-57DB-458A-BA07-3EEEA2D971F7}" dt="2024-10-04T15:17:52.929" v="263" actId="1076"/>
          <ac:picMkLst>
            <pc:docMk/>
            <pc:sldMk cId="1687567327" sldId="259"/>
            <ac:picMk id="20" creationId="{74ACB43E-45C7-6078-FC8E-4C12E54EB630}"/>
          </ac:picMkLst>
        </pc:picChg>
        <pc:picChg chg="add mod">
          <ac:chgData name="Antonio Lembo" userId="69ec0f08-eb2f-4230-bd0a-f38deeeafee3" providerId="ADAL" clId="{42CF0A2F-57DB-458A-BA07-3EEEA2D971F7}" dt="2024-10-04T15:22:49.470" v="310" actId="1035"/>
          <ac:picMkLst>
            <pc:docMk/>
            <pc:sldMk cId="1687567327" sldId="259"/>
            <ac:picMk id="22" creationId="{4FDE6ABE-5B28-D758-17ED-150AF207D268}"/>
          </ac:picMkLst>
        </pc:picChg>
        <pc:picChg chg="add mod">
          <ac:chgData name="Antonio Lembo" userId="69ec0f08-eb2f-4230-bd0a-f38deeeafee3" providerId="ADAL" clId="{42CF0A2F-57DB-458A-BA07-3EEEA2D971F7}" dt="2024-10-04T15:22:49.470" v="310" actId="1035"/>
          <ac:picMkLst>
            <pc:docMk/>
            <pc:sldMk cId="1687567327" sldId="259"/>
            <ac:picMk id="24" creationId="{A4247808-3BE4-CD64-122F-9702A08AB57F}"/>
          </ac:picMkLst>
        </pc:picChg>
        <pc:picChg chg="add mod ord">
          <ac:chgData name="Antonio Lembo" userId="69ec0f08-eb2f-4230-bd0a-f38deeeafee3" providerId="ADAL" clId="{42CF0A2F-57DB-458A-BA07-3EEEA2D971F7}" dt="2024-10-04T15:16:44.657" v="252" actId="167"/>
          <ac:picMkLst>
            <pc:docMk/>
            <pc:sldMk cId="1687567327" sldId="259"/>
            <ac:picMk id="28" creationId="{33072B13-1B6A-3897-703E-332AE541970C}"/>
          </ac:picMkLst>
        </pc:picChg>
        <pc:picChg chg="add mod">
          <ac:chgData name="Antonio Lembo" userId="69ec0f08-eb2f-4230-bd0a-f38deeeafee3" providerId="ADAL" clId="{42CF0A2F-57DB-458A-BA07-3EEEA2D971F7}" dt="2024-10-04T15:20:37.428" v="284" actId="1076"/>
          <ac:picMkLst>
            <pc:docMk/>
            <pc:sldMk cId="1687567327" sldId="259"/>
            <ac:picMk id="30" creationId="{5A51A463-240C-4EDF-1BD4-5913C3124CCB}"/>
          </ac:picMkLst>
        </pc:picChg>
        <pc:picChg chg="add mod">
          <ac:chgData name="Antonio Lembo" userId="69ec0f08-eb2f-4230-bd0a-f38deeeafee3" providerId="ADAL" clId="{42CF0A2F-57DB-458A-BA07-3EEEA2D971F7}" dt="2024-10-04T15:20:50.742" v="286" actId="1076"/>
          <ac:picMkLst>
            <pc:docMk/>
            <pc:sldMk cId="1687567327" sldId="259"/>
            <ac:picMk id="31" creationId="{886EBD59-9A3C-3C96-1078-A3A859BA55B9}"/>
          </ac:picMkLst>
        </pc:picChg>
        <pc:picChg chg="add mod">
          <ac:chgData name="Antonio Lembo" userId="69ec0f08-eb2f-4230-bd0a-f38deeeafee3" providerId="ADAL" clId="{42CF0A2F-57DB-458A-BA07-3EEEA2D971F7}" dt="2024-10-04T15:42:05.221" v="540" actId="1038"/>
          <ac:picMkLst>
            <pc:docMk/>
            <pc:sldMk cId="1687567327" sldId="259"/>
            <ac:picMk id="1024" creationId="{BBB553D0-EF4F-241A-6F1B-22C1562C790F}"/>
          </ac:picMkLst>
        </pc:picChg>
        <pc:picChg chg="mod">
          <ac:chgData name="Antonio Lembo" userId="69ec0f08-eb2f-4230-bd0a-f38deeeafee3" providerId="ADAL" clId="{42CF0A2F-57DB-458A-BA07-3EEEA2D971F7}" dt="2024-10-04T15:03:12.831" v="93" actId="1035"/>
          <ac:picMkLst>
            <pc:docMk/>
            <pc:sldMk cId="1687567327" sldId="259"/>
            <ac:picMk id="1026" creationId="{00000000-0000-0000-0000-000000000000}"/>
          </ac:picMkLst>
        </pc:picChg>
        <pc:picChg chg="add mod">
          <ac:chgData name="Antonio Lembo" userId="69ec0f08-eb2f-4230-bd0a-f38deeeafee3" providerId="ADAL" clId="{42CF0A2F-57DB-458A-BA07-3EEEA2D971F7}" dt="2024-10-04T15:36:31.586" v="462" actId="1035"/>
          <ac:picMkLst>
            <pc:docMk/>
            <pc:sldMk cId="1687567327" sldId="259"/>
            <ac:picMk id="1028" creationId="{65068EF4-B293-A14F-CFA3-166E78C0F5D2}"/>
          </ac:picMkLst>
        </pc:picChg>
        <pc:picChg chg="add del mod">
          <ac:chgData name="Antonio Lembo" userId="69ec0f08-eb2f-4230-bd0a-f38deeeafee3" providerId="ADAL" clId="{42CF0A2F-57DB-458A-BA07-3EEEA2D971F7}" dt="2024-10-04T15:26:04.044" v="319" actId="478"/>
          <ac:picMkLst>
            <pc:docMk/>
            <pc:sldMk cId="1687567327" sldId="259"/>
            <ac:picMk id="1029" creationId="{B6CC320C-78E9-40A4-01B7-A38CA62B6B5E}"/>
          </ac:picMkLst>
        </pc:picChg>
        <pc:picChg chg="add mod">
          <ac:chgData name="Antonio Lembo" userId="69ec0f08-eb2f-4230-bd0a-f38deeeafee3" providerId="ADAL" clId="{42CF0A2F-57DB-458A-BA07-3EEEA2D971F7}" dt="2024-10-04T15:32:54.714" v="389" actId="1076"/>
          <ac:picMkLst>
            <pc:docMk/>
            <pc:sldMk cId="1687567327" sldId="259"/>
            <ac:picMk id="1032" creationId="{DE4FAA89-D1F6-C037-8EDF-A1DECCF5AE9E}"/>
          </ac:picMkLst>
        </pc:picChg>
        <pc:picChg chg="add del mod">
          <ac:chgData name="Antonio Lembo" userId="69ec0f08-eb2f-4230-bd0a-f38deeeafee3" providerId="ADAL" clId="{42CF0A2F-57DB-458A-BA07-3EEEA2D971F7}" dt="2024-10-04T15:50:34.888" v="858" actId="478"/>
          <ac:picMkLst>
            <pc:docMk/>
            <pc:sldMk cId="1687567327" sldId="259"/>
            <ac:picMk id="1044" creationId="{AD24BC10-85E3-F290-8FA9-BA9E345D86B1}"/>
          </ac:picMkLst>
        </pc:picChg>
        <pc:picChg chg="add del mod">
          <ac:chgData name="Antonio Lembo" userId="69ec0f08-eb2f-4230-bd0a-f38deeeafee3" providerId="ADAL" clId="{42CF0A2F-57DB-458A-BA07-3EEEA2D971F7}" dt="2024-10-04T15:50:34.518" v="857" actId="478"/>
          <ac:picMkLst>
            <pc:docMk/>
            <pc:sldMk cId="1687567327" sldId="259"/>
            <ac:picMk id="1045" creationId="{1371854F-1DBB-FFC2-8ED8-4DBDC4FDF1DF}"/>
          </ac:picMkLst>
        </pc:picChg>
        <pc:picChg chg="add del mod">
          <ac:chgData name="Antonio Lembo" userId="69ec0f08-eb2f-4230-bd0a-f38deeeafee3" providerId="ADAL" clId="{42CF0A2F-57DB-458A-BA07-3EEEA2D971F7}" dt="2024-10-04T15:50:34.107" v="856" actId="478"/>
          <ac:picMkLst>
            <pc:docMk/>
            <pc:sldMk cId="1687567327" sldId="259"/>
            <ac:picMk id="1046" creationId="{FCF14ECD-7921-306B-04BF-B72F8E479604}"/>
          </ac:picMkLst>
        </pc:picChg>
        <pc:picChg chg="add del mod">
          <ac:chgData name="Antonio Lembo" userId="69ec0f08-eb2f-4230-bd0a-f38deeeafee3" providerId="ADAL" clId="{42CF0A2F-57DB-458A-BA07-3EEEA2D971F7}" dt="2024-10-04T15:50:33.582" v="855" actId="478"/>
          <ac:picMkLst>
            <pc:docMk/>
            <pc:sldMk cId="1687567327" sldId="259"/>
            <ac:picMk id="1047" creationId="{5D446690-2393-27FF-99DB-4AEFF6461140}"/>
          </ac:picMkLst>
        </pc:picChg>
        <pc:picChg chg="add del mod">
          <ac:chgData name="Antonio Lembo" userId="69ec0f08-eb2f-4230-bd0a-f38deeeafee3" providerId="ADAL" clId="{42CF0A2F-57DB-458A-BA07-3EEEA2D971F7}" dt="2024-10-04T15:50:33.582" v="855" actId="478"/>
          <ac:picMkLst>
            <pc:docMk/>
            <pc:sldMk cId="1687567327" sldId="259"/>
            <ac:picMk id="1048" creationId="{4A815A73-E574-371E-727B-9F4E4B03D618}"/>
          </ac:picMkLst>
        </pc:picChg>
        <pc:picChg chg="add del mod">
          <ac:chgData name="Antonio Lembo" userId="69ec0f08-eb2f-4230-bd0a-f38deeeafee3" providerId="ADAL" clId="{42CF0A2F-57DB-458A-BA07-3EEEA2D971F7}" dt="2024-10-04T15:50:33.582" v="855" actId="478"/>
          <ac:picMkLst>
            <pc:docMk/>
            <pc:sldMk cId="1687567327" sldId="259"/>
            <ac:picMk id="1049" creationId="{856D16B9-C8B3-7B00-15E1-9300927EF0A1}"/>
          </ac:picMkLst>
        </pc:picChg>
        <pc:picChg chg="add del mod">
          <ac:chgData name="Antonio Lembo" userId="69ec0f08-eb2f-4230-bd0a-f38deeeafee3" providerId="ADAL" clId="{42CF0A2F-57DB-458A-BA07-3EEEA2D971F7}" dt="2024-10-04T15:50:32.372" v="853" actId="1076"/>
          <ac:picMkLst>
            <pc:docMk/>
            <pc:sldMk cId="1687567327" sldId="259"/>
            <ac:picMk id="1051" creationId="{5726BF88-DCBC-59BB-19CF-0D84920A767D}"/>
          </ac:picMkLst>
        </pc:picChg>
        <pc:picChg chg="add del mod">
          <ac:chgData name="Antonio Lembo" userId="69ec0f08-eb2f-4230-bd0a-f38deeeafee3" providerId="ADAL" clId="{42CF0A2F-57DB-458A-BA07-3EEEA2D971F7}" dt="2024-10-04T16:07:59.904" v="1106" actId="478"/>
          <ac:picMkLst>
            <pc:docMk/>
            <pc:sldMk cId="1687567327" sldId="259"/>
            <ac:picMk id="1064" creationId="{572914A0-A317-AF91-ADF5-8D2147BF8377}"/>
          </ac:picMkLst>
        </pc:picChg>
        <pc:picChg chg="add mod">
          <ac:chgData name="Antonio Lembo" userId="69ec0f08-eb2f-4230-bd0a-f38deeeafee3" providerId="ADAL" clId="{42CF0A2F-57DB-458A-BA07-3EEEA2D971F7}" dt="2024-10-04T16:17:50.288" v="1326" actId="1038"/>
          <ac:picMkLst>
            <pc:docMk/>
            <pc:sldMk cId="1687567327" sldId="259"/>
            <ac:picMk id="1073" creationId="{7BEAE50F-6259-8255-3AEE-263CA0CEE8AF}"/>
          </ac:picMkLst>
        </pc:picChg>
        <pc:cxnChg chg="add mod">
          <ac:chgData name="Antonio Lembo" userId="69ec0f08-eb2f-4230-bd0a-f38deeeafee3" providerId="ADAL" clId="{42CF0A2F-57DB-458A-BA07-3EEEA2D971F7}" dt="2024-10-04T16:18:16.054" v="1353" actId="1038"/>
          <ac:cxnSpMkLst>
            <pc:docMk/>
            <pc:sldMk cId="1687567327" sldId="259"/>
            <ac:cxnSpMk id="1075" creationId="{8CEDC9FE-D0FC-8F95-B8FC-D769BD0482B9}"/>
          </ac:cxnSpMkLst>
        </pc:cxnChg>
      </pc:sldChg>
    </pc:docChg>
  </pc:docChgLst>
  <pc:docChgLst>
    <pc:chgData name="Antonio Lembo" userId="69ec0f08-eb2f-4230-bd0a-f38deeeafee3" providerId="ADAL" clId="{452C4BE4-DFC4-48E9-997E-8A5F8E47DB74}"/>
    <pc:docChg chg="undo custSel delSld modSld">
      <pc:chgData name="Antonio Lembo" userId="69ec0f08-eb2f-4230-bd0a-f38deeeafee3" providerId="ADAL" clId="{452C4BE4-DFC4-48E9-997E-8A5F8E47DB74}" dt="2023-11-08T15:00:46.249" v="188" actId="47"/>
      <pc:docMkLst>
        <pc:docMk/>
      </pc:docMkLst>
      <pc:sldChg chg="del">
        <pc:chgData name="Antonio Lembo" userId="69ec0f08-eb2f-4230-bd0a-f38deeeafee3" providerId="ADAL" clId="{452C4BE4-DFC4-48E9-997E-8A5F8E47DB74}" dt="2023-11-08T15:00:46.249" v="188" actId="47"/>
        <pc:sldMkLst>
          <pc:docMk/>
          <pc:sldMk cId="1885917931" sldId="256"/>
        </pc:sldMkLst>
      </pc:sldChg>
      <pc:sldChg chg="addSp delSp modSp mod">
        <pc:chgData name="Antonio Lembo" userId="69ec0f08-eb2f-4230-bd0a-f38deeeafee3" providerId="ADAL" clId="{452C4BE4-DFC4-48E9-997E-8A5F8E47DB74}" dt="2023-11-08T14:59:26.116" v="187" actId="14100"/>
        <pc:sldMkLst>
          <pc:docMk/>
          <pc:sldMk cId="1687567327" sldId="259"/>
        </pc:sldMkLst>
        <pc:spChg chg="mod">
          <ac:chgData name="Antonio Lembo" userId="69ec0f08-eb2f-4230-bd0a-f38deeeafee3" providerId="ADAL" clId="{452C4BE4-DFC4-48E9-997E-8A5F8E47DB74}" dt="2023-11-08T14:24:40.628" v="14" actId="20577"/>
          <ac:spMkLst>
            <pc:docMk/>
            <pc:sldMk cId="1687567327" sldId="259"/>
            <ac:spMk id="2" creationId="{00000000-0000-0000-0000-000000000000}"/>
          </ac:spMkLst>
        </pc:spChg>
        <pc:spChg chg="del mod">
          <ac:chgData name="Antonio Lembo" userId="69ec0f08-eb2f-4230-bd0a-f38deeeafee3" providerId="ADAL" clId="{452C4BE4-DFC4-48E9-997E-8A5F8E47DB74}" dt="2023-11-08T14:38:04.175" v="49" actId="478"/>
          <ac:spMkLst>
            <pc:docMk/>
            <pc:sldMk cId="1687567327" sldId="259"/>
            <ac:spMk id="5" creationId="{00000000-0000-0000-0000-000000000000}"/>
          </ac:spMkLst>
        </pc:spChg>
        <pc:spChg chg="add del mod">
          <ac:chgData name="Antonio Lembo" userId="69ec0f08-eb2f-4230-bd0a-f38deeeafee3" providerId="ADAL" clId="{452C4BE4-DFC4-48E9-997E-8A5F8E47DB74}" dt="2023-11-08T14:50:01.715" v="106"/>
          <ac:spMkLst>
            <pc:docMk/>
            <pc:sldMk cId="1687567327" sldId="259"/>
            <ac:spMk id="11" creationId="{812A56F7-0AF6-10BF-FED5-1AC0B691743E}"/>
          </ac:spMkLst>
        </pc:spChg>
        <pc:spChg chg="add mod">
          <ac:chgData name="Antonio Lembo" userId="69ec0f08-eb2f-4230-bd0a-f38deeeafee3" providerId="ADAL" clId="{452C4BE4-DFC4-48E9-997E-8A5F8E47DB74}" dt="2023-11-08T14:59:10.528" v="185" actId="1035"/>
          <ac:spMkLst>
            <pc:docMk/>
            <pc:sldMk cId="1687567327" sldId="259"/>
            <ac:spMk id="12" creationId="{239DFF60-0E22-F464-EDE5-2E6162C47EB1}"/>
          </ac:spMkLst>
        </pc:spChg>
        <pc:graphicFrameChg chg="mod modGraphic">
          <ac:chgData name="Antonio Lembo" userId="69ec0f08-eb2f-4230-bd0a-f38deeeafee3" providerId="ADAL" clId="{452C4BE4-DFC4-48E9-997E-8A5F8E47DB74}" dt="2023-11-08T14:42:56.231" v="80" actId="20577"/>
          <ac:graphicFrameMkLst>
            <pc:docMk/>
            <pc:sldMk cId="1687567327" sldId="259"/>
            <ac:graphicFrameMk id="4" creationId="{00000000-0000-0000-0000-000000000000}"/>
          </ac:graphicFrameMkLst>
        </pc:graphicFrameChg>
        <pc:picChg chg="add del mod">
          <ac:chgData name="Antonio Lembo" userId="69ec0f08-eb2f-4230-bd0a-f38deeeafee3" providerId="ADAL" clId="{452C4BE4-DFC4-48E9-997E-8A5F8E47DB74}" dt="2023-11-08T14:37:24.285" v="40" actId="478"/>
          <ac:picMkLst>
            <pc:docMk/>
            <pc:sldMk cId="1687567327" sldId="259"/>
            <ac:picMk id="6" creationId="{1AA2D539-4220-C447-EDAA-574A289760E6}"/>
          </ac:picMkLst>
        </pc:picChg>
        <pc:picChg chg="add del mod">
          <ac:chgData name="Antonio Lembo" userId="69ec0f08-eb2f-4230-bd0a-f38deeeafee3" providerId="ADAL" clId="{452C4BE4-DFC4-48E9-997E-8A5F8E47DB74}" dt="2023-11-08T14:40:37.342" v="50" actId="478"/>
          <ac:picMkLst>
            <pc:docMk/>
            <pc:sldMk cId="1687567327" sldId="259"/>
            <ac:picMk id="7" creationId="{3C967923-49C5-F384-8552-EF9783832826}"/>
          </ac:picMkLst>
        </pc:picChg>
        <pc:picChg chg="add mod">
          <ac:chgData name="Antonio Lembo" userId="69ec0f08-eb2f-4230-bd0a-f38deeeafee3" providerId="ADAL" clId="{452C4BE4-DFC4-48E9-997E-8A5F8E47DB74}" dt="2023-11-08T14:59:26.116" v="187" actId="14100"/>
          <ac:picMkLst>
            <pc:docMk/>
            <pc:sldMk cId="1687567327" sldId="259"/>
            <ac:picMk id="9" creationId="{B6941A1F-AEE3-AD57-1CAE-D5C83756D63B}"/>
          </ac:picMkLst>
        </pc:picChg>
        <pc:picChg chg="add mod">
          <ac:chgData name="Antonio Lembo" userId="69ec0f08-eb2f-4230-bd0a-f38deeeafee3" providerId="ADAL" clId="{452C4BE4-DFC4-48E9-997E-8A5F8E47DB74}" dt="2023-11-08T14:44:12.884" v="90" actId="1076"/>
          <ac:picMkLst>
            <pc:docMk/>
            <pc:sldMk cId="1687567327" sldId="259"/>
            <ac:picMk id="10" creationId="{9EDD89E4-3EB5-63CD-CC31-76AF3C63B626}"/>
          </ac:picMkLst>
        </pc:picChg>
      </pc:sldChg>
    </pc:docChg>
  </pc:docChgLst>
  <pc:docChgLst>
    <pc:chgData name="Antonio Lembo" userId="69ec0f08-eb2f-4230-bd0a-f38deeeafee3" providerId="ADAL" clId="{5FBB6D85-C827-40CD-8155-2BE93FFAC20F}"/>
    <pc:docChg chg="undo custSel modSld">
      <pc:chgData name="Antonio Lembo" userId="69ec0f08-eb2f-4230-bd0a-f38deeeafee3" providerId="ADAL" clId="{5FBB6D85-C827-40CD-8155-2BE93FFAC20F}" dt="2024-10-04T14:55:30.393" v="73" actId="478"/>
      <pc:docMkLst>
        <pc:docMk/>
      </pc:docMkLst>
      <pc:sldChg chg="addSp delSp modSp mod">
        <pc:chgData name="Antonio Lembo" userId="69ec0f08-eb2f-4230-bd0a-f38deeeafee3" providerId="ADAL" clId="{5FBB6D85-C827-40CD-8155-2BE93FFAC20F}" dt="2024-10-04T14:55:30.393" v="73" actId="478"/>
        <pc:sldMkLst>
          <pc:docMk/>
          <pc:sldMk cId="1687567327" sldId="259"/>
        </pc:sldMkLst>
        <pc:spChg chg="add mod">
          <ac:chgData name="Antonio Lembo" userId="69ec0f08-eb2f-4230-bd0a-f38deeeafee3" providerId="ADAL" clId="{5FBB6D85-C827-40CD-8155-2BE93FFAC20F}" dt="2024-10-04T14:55:30.237" v="68" actId="767"/>
          <ac:spMkLst>
            <pc:docMk/>
            <pc:sldMk cId="1687567327" sldId="259"/>
            <ac:spMk id="5" creationId="{5B762A6D-0311-5908-5285-B2B40AF1CB15}"/>
          </ac:spMkLst>
        </pc:spChg>
        <pc:spChg chg="add del">
          <ac:chgData name="Antonio Lembo" userId="69ec0f08-eb2f-4230-bd0a-f38deeeafee3" providerId="ADAL" clId="{5FBB6D85-C827-40CD-8155-2BE93FFAC20F}" dt="2024-10-04T14:55:30.268" v="69" actId="478"/>
          <ac:spMkLst>
            <pc:docMk/>
            <pc:sldMk cId="1687567327" sldId="259"/>
            <ac:spMk id="12" creationId="{239DFF60-0E22-F464-EDE5-2E6162C47EB1}"/>
          </ac:spMkLst>
        </pc:spChg>
        <pc:graphicFrameChg chg="modGraphic">
          <ac:chgData name="Antonio Lembo" userId="69ec0f08-eb2f-4230-bd0a-f38deeeafee3" providerId="ADAL" clId="{5FBB6D85-C827-40CD-8155-2BE93FFAC20F}" dt="2024-10-04T14:55:30.374" v="72" actId="20577"/>
          <ac:graphicFrameMkLst>
            <pc:docMk/>
            <pc:sldMk cId="1687567327" sldId="259"/>
            <ac:graphicFrameMk id="4" creationId="{00000000-0000-0000-0000-000000000000}"/>
          </ac:graphicFrameMkLst>
        </pc:graphicFrameChg>
        <pc:picChg chg="add del">
          <ac:chgData name="Antonio Lembo" userId="69ec0f08-eb2f-4230-bd0a-f38deeeafee3" providerId="ADAL" clId="{5FBB6D85-C827-40CD-8155-2BE93FFAC20F}" dt="2024-10-04T14:55:30.393" v="73" actId="478"/>
          <ac:picMkLst>
            <pc:docMk/>
            <pc:sldMk cId="1687567327" sldId="259"/>
            <ac:picMk id="9" creationId="{B6941A1F-AEE3-AD57-1CAE-D5C83756D63B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NADSNTV003\IT_VX_TRD-ARD-MassSpec\Mass%20Spectrometry%20Lab\Raw%20Data\al856840_14giu24_Pentamer_ECMPGPA050_N%20glycan%20site%20specific%20analysis\Microheterogeneity\UL130_N60\glycan.profile_UL130_N60_averag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NADSNTV003\IT_VX_TRD-ARD-MassSpec\Mass%20Spectrometry%20Lab\Raw%20Data\al856840_14giu24_Pentamer_ECMPGPA050_N%20glycan%20site%20specific%20analysis\Microheterogeneity\UL131_N63\glycan.profileUL131_N63_averag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mydrive.gsk.com/personal/antonio_x_lembo_gsk_com/Documents/Desktop/Stesura%20articoli/Stesura%20articolo%20Pentamer/Raw%20data/N-glycans%20site%20specific%20analysis%20raw%20data/Microheterogeneity/gH_618/glycan.profile_gH_N618_averag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DC%20lab\Desktop\Antonio%20Lembo\GC-MS\Calibration%20curve\ISTD_inj2uL\gB_MGA_ISTD_16giu23\Elaborazione%20dat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99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82-46F0-988E-412D1CA28829}"/>
              </c:ext>
            </c:extLst>
          </c:dPt>
          <c:dPt>
            <c:idx val="1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82-46F0-988E-412D1CA28829}"/>
              </c:ext>
            </c:extLst>
          </c:dPt>
          <c:dPt>
            <c:idx val="2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882-46F0-988E-412D1CA28829}"/>
              </c:ext>
            </c:extLst>
          </c:dPt>
          <c:dPt>
            <c:idx val="3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882-46F0-988E-412D1CA28829}"/>
              </c:ext>
            </c:extLst>
          </c:dPt>
          <c:dPt>
            <c:idx val="4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882-46F0-988E-412D1CA28829}"/>
              </c:ext>
            </c:extLst>
          </c:dPt>
          <c:dPt>
            <c:idx val="5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882-46F0-988E-412D1CA28829}"/>
              </c:ext>
            </c:extLst>
          </c:dPt>
          <c:dPt>
            <c:idx val="6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882-46F0-988E-412D1CA28829}"/>
              </c:ext>
            </c:extLst>
          </c:dPt>
          <c:dPt>
            <c:idx val="7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882-46F0-988E-412D1CA28829}"/>
              </c:ext>
            </c:extLst>
          </c:dPt>
          <c:dPt>
            <c:idx val="8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882-46F0-988E-412D1CA28829}"/>
              </c:ext>
            </c:extLst>
          </c:dPt>
          <c:dPt>
            <c:idx val="9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882-46F0-988E-412D1CA28829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B882-46F0-988E-412D1CA28829}"/>
              </c:ext>
            </c:extLst>
          </c:dPt>
          <c:dPt>
            <c:idx val="11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B882-46F0-988E-412D1CA28829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B882-46F0-988E-412D1CA28829}"/>
              </c:ext>
            </c:extLst>
          </c:dPt>
          <c:cat>
            <c:strRef>
              <c:f>Sheet1!$A$32:$A$44</c:f>
              <c:strCache>
                <c:ptCount val="13"/>
                <c:pt idx="0">
                  <c:v>G0M3F</c:v>
                </c:pt>
                <c:pt idx="1">
                  <c:v>N3F</c:v>
                </c:pt>
                <c:pt idx="2">
                  <c:v>G0F</c:v>
                </c:pt>
                <c:pt idx="3">
                  <c:v>G1F</c:v>
                </c:pt>
                <c:pt idx="4">
                  <c:v>G2F</c:v>
                </c:pt>
                <c:pt idx="5">
                  <c:v>G3F</c:v>
                </c:pt>
                <c:pt idx="6">
                  <c:v>G2N3F</c:v>
                </c:pt>
                <c:pt idx="7">
                  <c:v>G1N3F</c:v>
                </c:pt>
                <c:pt idx="8">
                  <c:v>S1G1F</c:v>
                </c:pt>
                <c:pt idx="9">
                  <c:v>S1G2F</c:v>
                </c:pt>
                <c:pt idx="10">
                  <c:v>S2G1F</c:v>
                </c:pt>
                <c:pt idx="11">
                  <c:v>S2G3</c:v>
                </c:pt>
                <c:pt idx="12">
                  <c:v>S2G3F</c:v>
                </c:pt>
              </c:strCache>
            </c:strRef>
          </c:cat>
          <c:val>
            <c:numRef>
              <c:f>Sheet1!$C$32:$C$44</c:f>
              <c:numCache>
                <c:formatCode>_-* #,##0.00\ _€_-;\-* #,##0.00\ _€_-;_-* "-"??\ _€_-;_-@_-</c:formatCode>
                <c:ptCount val="13"/>
                <c:pt idx="0">
                  <c:v>0.11877766224274204</c:v>
                </c:pt>
                <c:pt idx="1">
                  <c:v>0.73186952794407212</c:v>
                </c:pt>
                <c:pt idx="2">
                  <c:v>1.4997067330385796</c:v>
                </c:pt>
                <c:pt idx="3">
                  <c:v>4.250812077120071</c:v>
                </c:pt>
                <c:pt idx="4">
                  <c:v>24.811867623040019</c:v>
                </c:pt>
                <c:pt idx="5">
                  <c:v>1.3741864378520177</c:v>
                </c:pt>
                <c:pt idx="6">
                  <c:v>0.40810096388618183</c:v>
                </c:pt>
                <c:pt idx="7">
                  <c:v>1.5917624141334901</c:v>
                </c:pt>
                <c:pt idx="8">
                  <c:v>3.0832054564644191</c:v>
                </c:pt>
                <c:pt idx="9">
                  <c:v>52.085345402042087</c:v>
                </c:pt>
                <c:pt idx="10">
                  <c:v>0.63613576408051353</c:v>
                </c:pt>
                <c:pt idx="11">
                  <c:v>2.9519618213230103</c:v>
                </c:pt>
                <c:pt idx="12">
                  <c:v>6.4562681168328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B882-46F0-988E-412D1CA28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7298816"/>
        <c:axId val="447302776"/>
      </c:barChart>
      <c:catAx>
        <c:axId val="44729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5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47302776"/>
        <c:crosses val="autoZero"/>
        <c:auto val="1"/>
        <c:lblAlgn val="ctr"/>
        <c:lblOffset val="100"/>
        <c:noMultiLvlLbl val="0"/>
      </c:catAx>
      <c:valAx>
        <c:axId val="447302776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sz="600" b="1" dirty="0">
                    <a:solidFill>
                      <a:schemeClr val="tx1"/>
                    </a:solidFill>
                  </a:rPr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47298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1AC-412E-A925-2BF6C2FEB9BA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1AC-412E-A925-2BF6C2FEB9BA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1AC-412E-A925-2BF6C2FEB9BA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1AC-412E-A925-2BF6C2FEB9BA}"/>
              </c:ext>
            </c:extLst>
          </c:dPt>
          <c:dPt>
            <c:idx val="4"/>
            <c:invertIfNegative val="0"/>
            <c:bubble3D val="0"/>
            <c:spPr>
              <a:solidFill>
                <a:srgbClr val="FFCC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1AC-412E-A925-2BF6C2FEB9BA}"/>
              </c:ext>
            </c:extLst>
          </c:dPt>
          <c:dPt>
            <c:idx val="5"/>
            <c:invertIfNegative val="0"/>
            <c:bubble3D val="0"/>
            <c:spPr>
              <a:solidFill>
                <a:srgbClr val="FFCC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1AC-412E-A925-2BF6C2FEB9BA}"/>
              </c:ext>
            </c:extLst>
          </c:dPt>
          <c:dPt>
            <c:idx val="6"/>
            <c:invertIfNegative val="0"/>
            <c:bubble3D val="0"/>
            <c:spPr>
              <a:solidFill>
                <a:srgbClr val="FFCC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1AC-412E-A925-2BF6C2FEB9BA}"/>
              </c:ext>
            </c:extLst>
          </c:dPt>
          <c:dPt>
            <c:idx val="7"/>
            <c:invertIfNegative val="0"/>
            <c:bubble3D val="0"/>
            <c:spPr>
              <a:solidFill>
                <a:srgbClr val="FFCC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1AC-412E-A925-2BF6C2FEB9BA}"/>
              </c:ext>
            </c:extLst>
          </c:dPt>
          <c:dPt>
            <c:idx val="8"/>
            <c:invertIfNegative val="0"/>
            <c:bubble3D val="0"/>
            <c:spPr>
              <a:solidFill>
                <a:srgbClr val="FFCC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1AC-412E-A925-2BF6C2FEB9BA}"/>
              </c:ext>
            </c:extLst>
          </c:dPt>
          <c:dPt>
            <c:idx val="9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21AC-412E-A925-2BF6C2FEB9BA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21AC-412E-A925-2BF6C2FEB9BA}"/>
              </c:ext>
            </c:extLst>
          </c:dPt>
          <c:cat>
            <c:strRef>
              <c:f>Sheet1!$A$20:$A$30</c:f>
              <c:strCache>
                <c:ptCount val="11"/>
                <c:pt idx="0">
                  <c:v>M4</c:v>
                </c:pt>
                <c:pt idx="1">
                  <c:v>M5</c:v>
                </c:pt>
                <c:pt idx="2">
                  <c:v>M6</c:v>
                </c:pt>
                <c:pt idx="3">
                  <c:v>M7</c:v>
                </c:pt>
                <c:pt idx="4">
                  <c:v>S1M5</c:v>
                </c:pt>
                <c:pt idx="5">
                  <c:v>G0M5</c:v>
                </c:pt>
                <c:pt idx="6">
                  <c:v>S1M4</c:v>
                </c:pt>
                <c:pt idx="7">
                  <c:v>G1M5</c:v>
                </c:pt>
                <c:pt idx="8">
                  <c:v>G0M7</c:v>
                </c:pt>
                <c:pt idx="9">
                  <c:v>G0</c:v>
                </c:pt>
                <c:pt idx="10">
                  <c:v>G2</c:v>
                </c:pt>
              </c:strCache>
            </c:strRef>
          </c:cat>
          <c:val>
            <c:numRef>
              <c:f>Sheet1!$C$20:$C$30</c:f>
              <c:numCache>
                <c:formatCode>_-* #,##0.00\ _€_-;\-* #,##0.00\ _€_-;_-* "-"??\ _€_-;_-@_-</c:formatCode>
                <c:ptCount val="11"/>
                <c:pt idx="0">
                  <c:v>0.33390982722306889</c:v>
                </c:pt>
                <c:pt idx="1">
                  <c:v>24.28322303513734</c:v>
                </c:pt>
                <c:pt idx="2">
                  <c:v>53.107917521915084</c:v>
                </c:pt>
                <c:pt idx="3">
                  <c:v>26.355424489847575</c:v>
                </c:pt>
                <c:pt idx="4">
                  <c:v>3.3366165938418142</c:v>
                </c:pt>
                <c:pt idx="5">
                  <c:v>0.75691190860673363</c:v>
                </c:pt>
                <c:pt idx="6">
                  <c:v>0.44918378838629108</c:v>
                </c:pt>
                <c:pt idx="7">
                  <c:v>5.8319442138551603</c:v>
                </c:pt>
                <c:pt idx="8">
                  <c:v>7.6187526538448277E-2</c:v>
                </c:pt>
                <c:pt idx="9">
                  <c:v>0.11701113603543439</c:v>
                </c:pt>
                <c:pt idx="10">
                  <c:v>6.1347089772978543E-2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21AC-412E-A925-2BF6C2FEB9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0762968"/>
        <c:axId val="448102760"/>
      </c:barChart>
      <c:catAx>
        <c:axId val="45076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5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48102760"/>
        <c:crosses val="autoZero"/>
        <c:auto val="1"/>
        <c:lblAlgn val="ctr"/>
        <c:lblOffset val="100"/>
        <c:noMultiLvlLbl val="0"/>
      </c:catAx>
      <c:valAx>
        <c:axId val="448102760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sz="600" b="1" dirty="0">
                    <a:solidFill>
                      <a:schemeClr val="tx1"/>
                    </a:solidFill>
                  </a:rPr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50762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FF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[glycan.profile_gH_N618_average.xlsx]Sheet1!$A$32:$A$35</c:f>
              <c:strCache>
                <c:ptCount val="4"/>
                <c:pt idx="0">
                  <c:v>S1G4</c:v>
                </c:pt>
                <c:pt idx="1">
                  <c:v>S2G1</c:v>
                </c:pt>
                <c:pt idx="2">
                  <c:v>S2G3F</c:v>
                </c:pt>
                <c:pt idx="3">
                  <c:v>S2F</c:v>
                </c:pt>
              </c:strCache>
            </c:strRef>
          </c:cat>
          <c:val>
            <c:numRef>
              <c:f>[glycan.profile_gH_N618_average.xlsx]Sheet1!$C$32:$C$35</c:f>
              <c:numCache>
                <c:formatCode>General</c:formatCode>
                <c:ptCount val="4"/>
                <c:pt idx="0">
                  <c:v>8.3368114892977374</c:v>
                </c:pt>
                <c:pt idx="1">
                  <c:v>12.1266394154363</c:v>
                </c:pt>
                <c:pt idx="2">
                  <c:v>11.541397109579425</c:v>
                </c:pt>
                <c:pt idx="3">
                  <c:v>67.995151985686533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1C-4B40-A460-E132787C0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2590616"/>
        <c:axId val="772588816"/>
      </c:barChart>
      <c:catAx>
        <c:axId val="77259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5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72588816"/>
        <c:crosses val="autoZero"/>
        <c:auto val="1"/>
        <c:lblAlgn val="ctr"/>
        <c:lblOffset val="100"/>
        <c:noMultiLvlLbl val="0"/>
      </c:catAx>
      <c:valAx>
        <c:axId val="772588816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sz="600" b="1" dirty="0">
                    <a:solidFill>
                      <a:schemeClr val="tx1"/>
                    </a:solidFill>
                  </a:rPr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72590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Foglio1!$F$43:$F$47</c:f>
              <c:numCache>
                <c:formatCode>General</c:formatCode>
                <c:ptCount val="5"/>
                <c:pt idx="0">
                  <c:v>0.25555555555555554</c:v>
                </c:pt>
                <c:pt idx="1">
                  <c:v>0.63888888888888895</c:v>
                </c:pt>
                <c:pt idx="2">
                  <c:v>1.2777777777777779</c:v>
                </c:pt>
                <c:pt idx="3">
                  <c:v>1.6611111111111112</c:v>
                </c:pt>
                <c:pt idx="4">
                  <c:v>2.0444444444444443</c:v>
                </c:pt>
              </c:numCache>
            </c:numRef>
          </c:xVal>
          <c:yVal>
            <c:numRef>
              <c:f>Foglio1!$E$43:$E$47</c:f>
              <c:numCache>
                <c:formatCode>General</c:formatCode>
                <c:ptCount val="5"/>
                <c:pt idx="0">
                  <c:v>0.19178991654803429</c:v>
                </c:pt>
                <c:pt idx="1">
                  <c:v>0.48560361862029328</c:v>
                </c:pt>
                <c:pt idx="2">
                  <c:v>0.92051455834563434</c:v>
                </c:pt>
                <c:pt idx="3">
                  <c:v>1.1344848117272692</c:v>
                </c:pt>
                <c:pt idx="4">
                  <c:v>1.4704365519968858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3AE-46DA-85FA-0800A1DDB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6243216"/>
        <c:axId val="556241416"/>
      </c:scatterChart>
      <c:valAx>
        <c:axId val="556243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6241416"/>
        <c:crosses val="autoZero"/>
        <c:crossBetween val="midCat"/>
      </c:valAx>
      <c:valAx>
        <c:axId val="55624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62432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just"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878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73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100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373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78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42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367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42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65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97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838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2AE53-7D23-41C9-9A85-32EBEA8715AE}" type="datetimeFigureOut">
              <a:rPr lang="it-IT" smtClean="0"/>
              <a:t>04/10/2024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964D7-3A6B-4D56-93A1-D5346B09D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23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chart" Target="../charts/chart2.xml"/><Relationship Id="rId18" Type="http://schemas.openxmlformats.org/officeDocument/2006/relationships/image" Target="../media/image14.png"/><Relationship Id="rId3" Type="http://schemas.openxmlformats.org/officeDocument/2006/relationships/image" Target="../media/image2.png"/><Relationship Id="rId21" Type="http://schemas.openxmlformats.org/officeDocument/2006/relationships/image" Target="../media/image17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17" Type="http://schemas.openxmlformats.org/officeDocument/2006/relationships/image" Target="../media/image13.png"/><Relationship Id="rId25" Type="http://schemas.openxmlformats.org/officeDocument/2006/relationships/chart" Target="../charts/chart4.xml"/><Relationship Id="rId2" Type="http://schemas.openxmlformats.org/officeDocument/2006/relationships/image" Target="../media/image1.png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chart" Target="../charts/chart1.xml"/><Relationship Id="rId24" Type="http://schemas.openxmlformats.org/officeDocument/2006/relationships/image" Target="../media/image20.png"/><Relationship Id="rId5" Type="http://schemas.openxmlformats.org/officeDocument/2006/relationships/image" Target="../media/image4.png"/><Relationship Id="rId15" Type="http://schemas.openxmlformats.org/officeDocument/2006/relationships/chart" Target="../charts/chart3.xml"/><Relationship Id="rId23" Type="http://schemas.openxmlformats.org/officeDocument/2006/relationships/image" Target="../media/image19.png"/><Relationship Id="rId10" Type="http://schemas.openxmlformats.org/officeDocument/2006/relationships/image" Target="../media/image9.svg"/><Relationship Id="rId19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1.png"/><Relationship Id="rId2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grey structure with colorful dots&#10;&#10;Description automatically generated with medium confidence">
            <a:extLst>
              <a:ext uri="{FF2B5EF4-FFF2-40B4-BE49-F238E27FC236}">
                <a16:creationId xmlns:a16="http://schemas.microsoft.com/office/drawing/2014/main" id="{33072B13-1B6A-3897-703E-332AE54197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2" y="2399102"/>
            <a:ext cx="2069976" cy="2069976"/>
          </a:xfrm>
          <a:prstGeom prst="rect">
            <a:avLst/>
          </a:prstGeom>
        </p:spPr>
      </p:pic>
      <p:graphicFrame>
        <p:nvGraphicFramePr>
          <p:cNvPr id="4" name="Tabella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0066594"/>
              </p:ext>
            </p:extLst>
          </p:nvPr>
        </p:nvGraphicFramePr>
        <p:xfrm>
          <a:off x="157615" y="1430169"/>
          <a:ext cx="8854621" cy="342376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448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6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52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500" b="1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Third year activity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/>
                        <a:t>Development and analysis of glycoprotein based antiviral vaccines through Mass-Spectrometry</a:t>
                      </a:r>
                      <a:endParaRPr lang="it-IT" sz="1400" b="1" i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9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339752" y="51470"/>
            <a:ext cx="453650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UNIVERSITY OF NAPOLI  </a:t>
            </a:r>
            <a:r>
              <a:rPr kumimoji="0" lang="en-US" altLang="it-IT" sz="1400" b="0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“FEDERICO II”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POLYTECHNIC  AND  SCIENCE SCHOOL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Department of Chemical Sciences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Ph.D. School in Chemical Sciences (XXXVII Cycle) 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3" y="51470"/>
            <a:ext cx="1656184" cy="833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3478"/>
            <a:ext cx="1188000" cy="1187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EDD89E4-3EB5-63CD-CC31-76AF3C63B6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16881" y="980331"/>
            <a:ext cx="1218419" cy="3672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C10D6B-1645-7A26-E238-A94C23E3A204}"/>
              </a:ext>
            </a:extLst>
          </p:cNvPr>
          <p:cNvSpPr txBox="1"/>
          <p:nvPr/>
        </p:nvSpPr>
        <p:spPr>
          <a:xfrm>
            <a:off x="3984802" y="4371950"/>
            <a:ext cx="15233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Glycoprotein antigen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0250A5-AE3F-BF12-C126-BD07F1727B62}"/>
              </a:ext>
            </a:extLst>
          </p:cNvPr>
          <p:cNvSpPr txBox="1"/>
          <p:nvPr/>
        </p:nvSpPr>
        <p:spPr>
          <a:xfrm>
            <a:off x="176034" y="4439512"/>
            <a:ext cx="1370768" cy="573298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1400" i="1" dirty="0">
                <a:effectLst/>
                <a:latin typeface="Calibri"/>
                <a:ea typeface="Calibri"/>
                <a:cs typeface="Times New Roman"/>
              </a:rPr>
              <a:t>Ph.D. Student</a:t>
            </a:r>
            <a:endParaRPr lang="it-IT" sz="1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n-GB" sz="1400" b="1" i="1" dirty="0">
                <a:effectLst/>
                <a:latin typeface="Calibri"/>
                <a:ea typeface="Calibri"/>
                <a:cs typeface="Times New Roman"/>
              </a:rPr>
              <a:t>Antonio Lembo</a:t>
            </a:r>
            <a:endParaRPr lang="it-IT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7" name="Graphic 16" descr="Magnifying glass with solid fill">
            <a:extLst>
              <a:ext uri="{FF2B5EF4-FFF2-40B4-BE49-F238E27FC236}">
                <a16:creationId xmlns:a16="http://schemas.microsoft.com/office/drawing/2014/main" id="{82885350-F5DF-8FA0-70B1-8289497E21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798138">
            <a:off x="4286034" y="2553744"/>
            <a:ext cx="241268" cy="241268"/>
          </a:xfrm>
          <a:prstGeom prst="rect">
            <a:avLst/>
          </a:prstGeom>
        </p:spPr>
      </p:pic>
      <p:pic>
        <p:nvPicPr>
          <p:cNvPr id="18" name="Graphic 17" descr="Magnifying glass with solid fill">
            <a:extLst>
              <a:ext uri="{FF2B5EF4-FFF2-40B4-BE49-F238E27FC236}">
                <a16:creationId xmlns:a16="http://schemas.microsoft.com/office/drawing/2014/main" id="{ED460DD1-A09D-7E22-0566-35E563E06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82846" y="3149080"/>
            <a:ext cx="241268" cy="241268"/>
          </a:xfrm>
          <a:prstGeom prst="rect">
            <a:avLst/>
          </a:prstGeom>
        </p:spPr>
      </p:pic>
      <p:pic>
        <p:nvPicPr>
          <p:cNvPr id="19" name="Graphic 18" descr="Arrow: Clockwise curve with solid fill">
            <a:extLst>
              <a:ext uri="{FF2B5EF4-FFF2-40B4-BE49-F238E27FC236}">
                <a16:creationId xmlns:a16="http://schemas.microsoft.com/office/drawing/2014/main" id="{F4567645-3C88-9D4F-99B8-7197F2EEF1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4534165" y="2437199"/>
            <a:ext cx="241200" cy="241200"/>
          </a:xfrm>
          <a:prstGeom prst="rect">
            <a:avLst/>
          </a:prstGeom>
        </p:spPr>
      </p:pic>
      <p:pic>
        <p:nvPicPr>
          <p:cNvPr id="20" name="Graphic 19" descr="Arrow: Clockwise curve with solid fill">
            <a:extLst>
              <a:ext uri="{FF2B5EF4-FFF2-40B4-BE49-F238E27FC236}">
                <a16:creationId xmlns:a16="http://schemas.microsoft.com/office/drawing/2014/main" id="{74ACB43E-45C7-6078-FC8E-4C12E54EB6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7531196">
            <a:off x="4998084" y="3150623"/>
            <a:ext cx="241200" cy="241200"/>
          </a:xfrm>
          <a:prstGeom prst="rect">
            <a:avLst/>
          </a:prstGeom>
        </p:spPr>
      </p:pic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C85EA2F1-E327-17F8-82FA-2F12204B7D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9982644"/>
              </p:ext>
            </p:extLst>
          </p:nvPr>
        </p:nvGraphicFramePr>
        <p:xfrm>
          <a:off x="5106888" y="2913993"/>
          <a:ext cx="1671940" cy="937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4FDE6ABE-5B28-D758-17ED-150AF207D26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6220664" y="2817487"/>
            <a:ext cx="148713" cy="360041"/>
          </a:xfrm>
          <a:prstGeom prst="rect">
            <a:avLst/>
          </a:prstGeom>
        </p:spPr>
      </p:pic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5313DF11-3BB4-5824-0A44-45042C7ED1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131111"/>
              </p:ext>
            </p:extLst>
          </p:nvPr>
        </p:nvGraphicFramePr>
        <p:xfrm>
          <a:off x="4641045" y="1995686"/>
          <a:ext cx="1671940" cy="937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A4247808-3BE4-CD64-122F-9702A08AB57F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5279657" y="1945027"/>
            <a:ext cx="153195" cy="29220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FFB83FD-CB5D-6D75-C74E-0662804FBD0F}"/>
              </a:ext>
            </a:extLst>
          </p:cNvPr>
          <p:cNvSpPr txBox="1"/>
          <p:nvPr/>
        </p:nvSpPr>
        <p:spPr>
          <a:xfrm>
            <a:off x="5536792" y="4659982"/>
            <a:ext cx="16995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/>
              <a:t>Glycans site-specific analysis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6B39B88D-402E-46B8-7D8A-ABB1B3BDA3FD}"/>
              </a:ext>
            </a:extLst>
          </p:cNvPr>
          <p:cNvSpPr/>
          <p:nvPr/>
        </p:nvSpPr>
        <p:spPr>
          <a:xfrm>
            <a:off x="7164288" y="3437068"/>
            <a:ext cx="360040" cy="14279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233431D3-F8D6-60C9-F3DE-E9CE5C7EA1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1622449"/>
              </p:ext>
            </p:extLst>
          </p:nvPr>
        </p:nvGraphicFramePr>
        <p:xfrm>
          <a:off x="5464784" y="3851219"/>
          <a:ext cx="1699504" cy="912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pic>
        <p:nvPicPr>
          <p:cNvPr id="30" name="Graphic 29" descr="Magnifying glass with solid fill">
            <a:extLst>
              <a:ext uri="{FF2B5EF4-FFF2-40B4-BE49-F238E27FC236}">
                <a16:creationId xmlns:a16="http://schemas.microsoft.com/office/drawing/2014/main" id="{5A51A463-240C-4EDF-1BD4-5913C3124C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1609" y="4101855"/>
            <a:ext cx="241268" cy="241268"/>
          </a:xfrm>
          <a:prstGeom prst="rect">
            <a:avLst/>
          </a:prstGeom>
        </p:spPr>
      </p:pic>
      <p:pic>
        <p:nvPicPr>
          <p:cNvPr id="31" name="Graphic 30" descr="Arrow: Clockwise curve with solid fill">
            <a:extLst>
              <a:ext uri="{FF2B5EF4-FFF2-40B4-BE49-F238E27FC236}">
                <a16:creationId xmlns:a16="http://schemas.microsoft.com/office/drawing/2014/main" id="{886EBD59-9A3C-3C96-1078-A3A859BA55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7531196">
            <a:off x="5334533" y="4034802"/>
            <a:ext cx="241200" cy="241200"/>
          </a:xfrm>
          <a:prstGeom prst="rect">
            <a:avLst/>
          </a:prstGeom>
        </p:spPr>
      </p:pic>
      <p:pic>
        <p:nvPicPr>
          <p:cNvPr id="1024" name="Picture 1023">
            <a:extLst>
              <a:ext uri="{FF2B5EF4-FFF2-40B4-BE49-F238E27FC236}">
                <a16:creationId xmlns:a16="http://schemas.microsoft.com/office/drawing/2014/main" id="{BBB553D0-EF4F-241A-6F1B-22C1562C790F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6804795" y="3754762"/>
            <a:ext cx="151880" cy="358368"/>
          </a:xfrm>
          <a:prstGeom prst="rect">
            <a:avLst/>
          </a:prstGeom>
        </p:spPr>
      </p:pic>
      <p:sp>
        <p:nvSpPr>
          <p:cNvPr id="1025" name="TextBox 1024">
            <a:extLst>
              <a:ext uri="{FF2B5EF4-FFF2-40B4-BE49-F238E27FC236}">
                <a16:creationId xmlns:a16="http://schemas.microsoft.com/office/drawing/2014/main" id="{B2902943-4F4E-775E-178A-6D16B3382F3D}"/>
              </a:ext>
            </a:extLst>
          </p:cNvPr>
          <p:cNvSpPr txBox="1"/>
          <p:nvPr/>
        </p:nvSpPr>
        <p:spPr>
          <a:xfrm>
            <a:off x="7206992" y="2006540"/>
            <a:ext cx="1952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/>
              <a:t>Epitopes shielding assessment</a:t>
            </a:r>
          </a:p>
        </p:txBody>
      </p:sp>
      <p:sp>
        <p:nvSpPr>
          <p:cNvPr id="1027" name="TextBox 1026">
            <a:extLst>
              <a:ext uri="{FF2B5EF4-FFF2-40B4-BE49-F238E27FC236}">
                <a16:creationId xmlns:a16="http://schemas.microsoft.com/office/drawing/2014/main" id="{88806FCA-5E29-FA26-D911-B6E9C69870AF}"/>
              </a:ext>
            </a:extLst>
          </p:cNvPr>
          <p:cNvSpPr txBox="1"/>
          <p:nvPr/>
        </p:nvSpPr>
        <p:spPr>
          <a:xfrm>
            <a:off x="6013685" y="4845809"/>
            <a:ext cx="7457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rgbClr val="FF0000"/>
                </a:solidFill>
              </a:rPr>
              <a:t>LC-MS/MS</a:t>
            </a:r>
          </a:p>
        </p:txBody>
      </p:sp>
      <p:pic>
        <p:nvPicPr>
          <p:cNvPr id="1028" name="Picture 1027" descr="A red and white molecule&#10;&#10;Description automatically generated">
            <a:extLst>
              <a:ext uri="{FF2B5EF4-FFF2-40B4-BE49-F238E27FC236}">
                <a16:creationId xmlns:a16="http://schemas.microsoft.com/office/drawing/2014/main" id="{65068EF4-B293-A14F-CFA3-166E78C0F5D2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66" y="2231227"/>
            <a:ext cx="986190" cy="1075843"/>
          </a:xfrm>
          <a:prstGeom prst="rect">
            <a:avLst/>
          </a:prstGeom>
        </p:spPr>
      </p:pic>
      <p:pic>
        <p:nvPicPr>
          <p:cNvPr id="1032" name="Picture 1031">
            <a:extLst>
              <a:ext uri="{FF2B5EF4-FFF2-40B4-BE49-F238E27FC236}">
                <a16:creationId xmlns:a16="http://schemas.microsoft.com/office/drawing/2014/main" id="{DE4FAA89-D1F6-C037-8EDF-A1DECCF5AE9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27982" y="3507854"/>
            <a:ext cx="1358404" cy="1610510"/>
          </a:xfrm>
          <a:prstGeom prst="rect">
            <a:avLst/>
          </a:prstGeom>
        </p:spPr>
      </p:pic>
      <p:sp>
        <p:nvSpPr>
          <p:cNvPr id="1033" name="TextBox 1032">
            <a:extLst>
              <a:ext uri="{FF2B5EF4-FFF2-40B4-BE49-F238E27FC236}">
                <a16:creationId xmlns:a16="http://schemas.microsoft.com/office/drawing/2014/main" id="{8741E3B8-5B42-3614-2655-906C66785D35}"/>
              </a:ext>
            </a:extLst>
          </p:cNvPr>
          <p:cNvSpPr txBox="1"/>
          <p:nvPr/>
        </p:nvSpPr>
        <p:spPr>
          <a:xfrm>
            <a:off x="7330815" y="3283756"/>
            <a:ext cx="1952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/>
              <a:t>Immunogenicity</a:t>
            </a:r>
          </a:p>
        </p:txBody>
      </p:sp>
      <p:sp>
        <p:nvSpPr>
          <p:cNvPr id="1034" name="Rectangle: Rounded Corners 1033">
            <a:extLst>
              <a:ext uri="{FF2B5EF4-FFF2-40B4-BE49-F238E27FC236}">
                <a16:creationId xmlns:a16="http://schemas.microsoft.com/office/drawing/2014/main" id="{6AB8369B-99EE-60F9-C571-7460B31BD938}"/>
              </a:ext>
            </a:extLst>
          </p:cNvPr>
          <p:cNvSpPr/>
          <p:nvPr/>
        </p:nvSpPr>
        <p:spPr>
          <a:xfrm>
            <a:off x="5536792" y="4682842"/>
            <a:ext cx="1699504" cy="366503"/>
          </a:xfrm>
          <a:prstGeom prst="round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5" name="Rectangle: Rounded Corners 1034">
            <a:extLst>
              <a:ext uri="{FF2B5EF4-FFF2-40B4-BE49-F238E27FC236}">
                <a16:creationId xmlns:a16="http://schemas.microsoft.com/office/drawing/2014/main" id="{DFC86F0E-DFC1-0012-6AB6-5355B7B2F210}"/>
              </a:ext>
            </a:extLst>
          </p:cNvPr>
          <p:cNvSpPr/>
          <p:nvPr/>
        </p:nvSpPr>
        <p:spPr>
          <a:xfrm>
            <a:off x="7791424" y="3307070"/>
            <a:ext cx="1029048" cy="223515"/>
          </a:xfrm>
          <a:prstGeom prst="round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6" name="Rectangle: Rounded Corners 1035">
            <a:extLst>
              <a:ext uri="{FF2B5EF4-FFF2-40B4-BE49-F238E27FC236}">
                <a16:creationId xmlns:a16="http://schemas.microsoft.com/office/drawing/2014/main" id="{E5626EDA-8FBB-FE6A-6EFC-A86750E972D7}"/>
              </a:ext>
            </a:extLst>
          </p:cNvPr>
          <p:cNvSpPr/>
          <p:nvPr/>
        </p:nvSpPr>
        <p:spPr>
          <a:xfrm>
            <a:off x="7340298" y="2003020"/>
            <a:ext cx="1671939" cy="228207"/>
          </a:xfrm>
          <a:prstGeom prst="round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8" name="Left Brace 1037">
            <a:extLst>
              <a:ext uri="{FF2B5EF4-FFF2-40B4-BE49-F238E27FC236}">
                <a16:creationId xmlns:a16="http://schemas.microsoft.com/office/drawing/2014/main" id="{C7F41F9F-BE7A-E3F5-8DC8-148BF0465933}"/>
              </a:ext>
            </a:extLst>
          </p:cNvPr>
          <p:cNvSpPr/>
          <p:nvPr/>
        </p:nvSpPr>
        <p:spPr>
          <a:xfrm>
            <a:off x="3546482" y="2571750"/>
            <a:ext cx="233430" cy="1751877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9" name="TextBox 1038">
            <a:extLst>
              <a:ext uri="{FF2B5EF4-FFF2-40B4-BE49-F238E27FC236}">
                <a16:creationId xmlns:a16="http://schemas.microsoft.com/office/drawing/2014/main" id="{8E418DC3-B6C1-8580-04E9-55560EF94480}"/>
              </a:ext>
            </a:extLst>
          </p:cNvPr>
          <p:cNvSpPr txBox="1"/>
          <p:nvPr/>
        </p:nvSpPr>
        <p:spPr>
          <a:xfrm>
            <a:off x="2006764" y="4665397"/>
            <a:ext cx="15327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/>
              <a:t>Released glycans analysis</a:t>
            </a:r>
          </a:p>
        </p:txBody>
      </p:sp>
      <p:sp>
        <p:nvSpPr>
          <p:cNvPr id="1040" name="TextBox 1039">
            <a:extLst>
              <a:ext uri="{FF2B5EF4-FFF2-40B4-BE49-F238E27FC236}">
                <a16:creationId xmlns:a16="http://schemas.microsoft.com/office/drawing/2014/main" id="{448D838C-32AD-FE98-4F9B-EE3437D24DBA}"/>
              </a:ext>
            </a:extLst>
          </p:cNvPr>
          <p:cNvSpPr txBox="1"/>
          <p:nvPr/>
        </p:nvSpPr>
        <p:spPr>
          <a:xfrm>
            <a:off x="2389329" y="4851224"/>
            <a:ext cx="7425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rgbClr val="FF0000"/>
                </a:solidFill>
              </a:rPr>
              <a:t>LC-FLR-MS</a:t>
            </a:r>
          </a:p>
        </p:txBody>
      </p:sp>
      <p:sp>
        <p:nvSpPr>
          <p:cNvPr id="1041" name="Rectangle: Rounded Corners 1040">
            <a:extLst>
              <a:ext uri="{FF2B5EF4-FFF2-40B4-BE49-F238E27FC236}">
                <a16:creationId xmlns:a16="http://schemas.microsoft.com/office/drawing/2014/main" id="{4C6796D1-EADB-9CFF-37E6-3E74B62A06B7}"/>
              </a:ext>
            </a:extLst>
          </p:cNvPr>
          <p:cNvSpPr/>
          <p:nvPr/>
        </p:nvSpPr>
        <p:spPr>
          <a:xfrm>
            <a:off x="2006764" y="4688257"/>
            <a:ext cx="1532792" cy="366503"/>
          </a:xfrm>
          <a:prstGeom prst="round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44" name="Picture 1043">
            <a:extLst>
              <a:ext uri="{FF2B5EF4-FFF2-40B4-BE49-F238E27FC236}">
                <a16:creationId xmlns:a16="http://schemas.microsoft.com/office/drawing/2014/main" id="{AD24BC10-85E3-F290-8FA9-BA9E345D86B1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778388" y="2074903"/>
            <a:ext cx="395063" cy="814215"/>
          </a:xfrm>
          <a:prstGeom prst="rect">
            <a:avLst/>
          </a:prstGeom>
        </p:spPr>
      </p:pic>
      <p:pic>
        <p:nvPicPr>
          <p:cNvPr id="1045" name="Picture 1044">
            <a:extLst>
              <a:ext uri="{FF2B5EF4-FFF2-40B4-BE49-F238E27FC236}">
                <a16:creationId xmlns:a16="http://schemas.microsoft.com/office/drawing/2014/main" id="{1371854F-1DBB-FFC2-8ED8-4DBDC4FDF1DF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817262" y="2468926"/>
            <a:ext cx="321868" cy="786589"/>
          </a:xfrm>
          <a:prstGeom prst="rect">
            <a:avLst/>
          </a:prstGeom>
        </p:spPr>
      </p:pic>
      <p:pic>
        <p:nvPicPr>
          <p:cNvPr id="1046" name="Picture 1045">
            <a:extLst>
              <a:ext uri="{FF2B5EF4-FFF2-40B4-BE49-F238E27FC236}">
                <a16:creationId xmlns:a16="http://schemas.microsoft.com/office/drawing/2014/main" id="{FCF14ECD-7921-306B-04BF-B72F8E479604}"/>
              </a:ext>
            </a:extLst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872471" y="2852922"/>
            <a:ext cx="300425" cy="702936"/>
          </a:xfrm>
          <a:prstGeom prst="rect">
            <a:avLst/>
          </a:prstGeom>
        </p:spPr>
      </p:pic>
      <p:pic>
        <p:nvPicPr>
          <p:cNvPr id="1047" name="Picture 1046">
            <a:extLst>
              <a:ext uri="{FF2B5EF4-FFF2-40B4-BE49-F238E27FC236}">
                <a16:creationId xmlns:a16="http://schemas.microsoft.com/office/drawing/2014/main" id="{5D446690-2393-27FF-99DB-4AEFF6461140}"/>
              </a:ext>
            </a:extLst>
          </p:cNvPr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883045" y="3220549"/>
            <a:ext cx="278740" cy="700485"/>
          </a:xfrm>
          <a:prstGeom prst="rect">
            <a:avLst/>
          </a:prstGeom>
        </p:spPr>
      </p:pic>
      <p:pic>
        <p:nvPicPr>
          <p:cNvPr id="1048" name="Picture 1047">
            <a:extLst>
              <a:ext uri="{FF2B5EF4-FFF2-40B4-BE49-F238E27FC236}">
                <a16:creationId xmlns:a16="http://schemas.microsoft.com/office/drawing/2014/main" id="{4A815A73-E574-371E-727B-9F4E4B03D618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916193" y="3626288"/>
            <a:ext cx="322381" cy="534966"/>
          </a:xfrm>
          <a:prstGeom prst="rect">
            <a:avLst/>
          </a:prstGeom>
        </p:spPr>
      </p:pic>
      <p:pic>
        <p:nvPicPr>
          <p:cNvPr id="1049" name="Picture 1048">
            <a:extLst>
              <a:ext uri="{FF2B5EF4-FFF2-40B4-BE49-F238E27FC236}">
                <a16:creationId xmlns:a16="http://schemas.microsoft.com/office/drawing/2014/main" id="{856D16B9-C8B3-7B00-15E1-9300927EF0A1}"/>
              </a:ext>
            </a:extLst>
          </p:cNvPr>
          <p:cNvPicPr>
            <a:picLocks noChangeAspect="1"/>
          </p:cNvPicPr>
          <p:nvPr/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808430" y="3961320"/>
            <a:ext cx="337472" cy="637708"/>
          </a:xfrm>
          <a:prstGeom prst="rect">
            <a:avLst/>
          </a:prstGeom>
        </p:spPr>
      </p:pic>
      <p:sp>
        <p:nvSpPr>
          <p:cNvPr id="1050" name="TextBox 1049">
            <a:extLst>
              <a:ext uri="{FF2B5EF4-FFF2-40B4-BE49-F238E27FC236}">
                <a16:creationId xmlns:a16="http://schemas.microsoft.com/office/drawing/2014/main" id="{5510F75B-D87B-CEBB-FE06-14180CA0D37E}"/>
              </a:ext>
            </a:extLst>
          </p:cNvPr>
          <p:cNvSpPr txBox="1"/>
          <p:nvPr/>
        </p:nvSpPr>
        <p:spPr>
          <a:xfrm>
            <a:off x="2854912" y="4313510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...</a:t>
            </a:r>
          </a:p>
        </p:txBody>
      </p:sp>
      <p:sp>
        <p:nvSpPr>
          <p:cNvPr id="1052" name="TextBox 1051">
            <a:extLst>
              <a:ext uri="{FF2B5EF4-FFF2-40B4-BE49-F238E27FC236}">
                <a16:creationId xmlns:a16="http://schemas.microsoft.com/office/drawing/2014/main" id="{5DAF77F9-6EFE-8952-EE2C-8C56B6131A02}"/>
              </a:ext>
            </a:extLst>
          </p:cNvPr>
          <p:cNvSpPr txBox="1"/>
          <p:nvPr/>
        </p:nvSpPr>
        <p:spPr>
          <a:xfrm>
            <a:off x="2237455" y="2371680"/>
            <a:ext cx="3706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5 %</a:t>
            </a:r>
          </a:p>
        </p:txBody>
      </p:sp>
      <p:sp>
        <p:nvSpPr>
          <p:cNvPr id="1053" name="TextBox 1052">
            <a:extLst>
              <a:ext uri="{FF2B5EF4-FFF2-40B4-BE49-F238E27FC236}">
                <a16:creationId xmlns:a16="http://schemas.microsoft.com/office/drawing/2014/main" id="{DD57805A-DFC8-6781-F61A-164D3BEE4083}"/>
              </a:ext>
            </a:extLst>
          </p:cNvPr>
          <p:cNvSpPr txBox="1"/>
          <p:nvPr/>
        </p:nvSpPr>
        <p:spPr>
          <a:xfrm>
            <a:off x="2175829" y="2746681"/>
            <a:ext cx="4363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55 %</a:t>
            </a:r>
          </a:p>
        </p:txBody>
      </p:sp>
      <p:sp>
        <p:nvSpPr>
          <p:cNvPr id="1054" name="TextBox 1053">
            <a:extLst>
              <a:ext uri="{FF2B5EF4-FFF2-40B4-BE49-F238E27FC236}">
                <a16:creationId xmlns:a16="http://schemas.microsoft.com/office/drawing/2014/main" id="{61825538-F46D-A595-C046-48FD47763C2F}"/>
              </a:ext>
            </a:extLst>
          </p:cNvPr>
          <p:cNvSpPr txBox="1"/>
          <p:nvPr/>
        </p:nvSpPr>
        <p:spPr>
          <a:xfrm>
            <a:off x="2175829" y="3065998"/>
            <a:ext cx="4363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10 %</a:t>
            </a:r>
          </a:p>
        </p:txBody>
      </p:sp>
      <p:sp>
        <p:nvSpPr>
          <p:cNvPr id="1055" name="TextBox 1054">
            <a:extLst>
              <a:ext uri="{FF2B5EF4-FFF2-40B4-BE49-F238E27FC236}">
                <a16:creationId xmlns:a16="http://schemas.microsoft.com/office/drawing/2014/main" id="{E1F9777B-3435-3762-7615-7056E92D225D}"/>
              </a:ext>
            </a:extLst>
          </p:cNvPr>
          <p:cNvSpPr txBox="1"/>
          <p:nvPr/>
        </p:nvSpPr>
        <p:spPr>
          <a:xfrm>
            <a:off x="2236789" y="3437914"/>
            <a:ext cx="3706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2 %</a:t>
            </a:r>
          </a:p>
        </p:txBody>
      </p:sp>
      <p:sp>
        <p:nvSpPr>
          <p:cNvPr id="1056" name="TextBox 1055">
            <a:extLst>
              <a:ext uri="{FF2B5EF4-FFF2-40B4-BE49-F238E27FC236}">
                <a16:creationId xmlns:a16="http://schemas.microsoft.com/office/drawing/2014/main" id="{99FDDB0E-0721-67B9-4A54-B49B339D786B}"/>
              </a:ext>
            </a:extLst>
          </p:cNvPr>
          <p:cNvSpPr txBox="1"/>
          <p:nvPr/>
        </p:nvSpPr>
        <p:spPr>
          <a:xfrm>
            <a:off x="2230542" y="3750449"/>
            <a:ext cx="4363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15 %</a:t>
            </a:r>
          </a:p>
        </p:txBody>
      </p:sp>
      <p:sp>
        <p:nvSpPr>
          <p:cNvPr id="1057" name="TextBox 1056">
            <a:extLst>
              <a:ext uri="{FF2B5EF4-FFF2-40B4-BE49-F238E27FC236}">
                <a16:creationId xmlns:a16="http://schemas.microsoft.com/office/drawing/2014/main" id="{C287BF81-F403-E9F0-EAD8-AAC2D25AD5EF}"/>
              </a:ext>
            </a:extLst>
          </p:cNvPr>
          <p:cNvSpPr txBox="1"/>
          <p:nvPr/>
        </p:nvSpPr>
        <p:spPr>
          <a:xfrm>
            <a:off x="2139102" y="4155926"/>
            <a:ext cx="4683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0.5 %</a:t>
            </a:r>
          </a:p>
        </p:txBody>
      </p:sp>
      <p:sp>
        <p:nvSpPr>
          <p:cNvPr id="1058" name="TextBox 1057">
            <a:extLst>
              <a:ext uri="{FF2B5EF4-FFF2-40B4-BE49-F238E27FC236}">
                <a16:creationId xmlns:a16="http://schemas.microsoft.com/office/drawing/2014/main" id="{35BA32C7-5D60-F1A6-BA8A-633FD230F083}"/>
              </a:ext>
            </a:extLst>
          </p:cNvPr>
          <p:cNvSpPr txBox="1"/>
          <p:nvPr/>
        </p:nvSpPr>
        <p:spPr>
          <a:xfrm>
            <a:off x="2244580" y="4309318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...</a:t>
            </a:r>
          </a:p>
        </p:txBody>
      </p:sp>
      <p:sp>
        <p:nvSpPr>
          <p:cNvPr id="1059" name="Rectangle: Rounded Corners 1058">
            <a:extLst>
              <a:ext uri="{FF2B5EF4-FFF2-40B4-BE49-F238E27FC236}">
                <a16:creationId xmlns:a16="http://schemas.microsoft.com/office/drawing/2014/main" id="{936E8BF4-37B7-B74A-D040-CE8A85FC4391}"/>
              </a:ext>
            </a:extLst>
          </p:cNvPr>
          <p:cNvSpPr/>
          <p:nvPr/>
        </p:nvSpPr>
        <p:spPr>
          <a:xfrm>
            <a:off x="271080" y="3958825"/>
            <a:ext cx="1466040" cy="366503"/>
          </a:xfrm>
          <a:prstGeom prst="round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61" name="TextBox 1060">
            <a:extLst>
              <a:ext uri="{FF2B5EF4-FFF2-40B4-BE49-F238E27FC236}">
                <a16:creationId xmlns:a16="http://schemas.microsoft.com/office/drawing/2014/main" id="{6F721040-8748-375E-7FCD-CF3363753597}"/>
              </a:ext>
            </a:extLst>
          </p:cNvPr>
          <p:cNvSpPr txBox="1"/>
          <p:nvPr/>
        </p:nvSpPr>
        <p:spPr>
          <a:xfrm>
            <a:off x="258920" y="3956734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/>
              <a:t>Monosaccharide analysis</a:t>
            </a:r>
          </a:p>
        </p:txBody>
      </p:sp>
      <p:sp>
        <p:nvSpPr>
          <p:cNvPr id="1062" name="TextBox 1061">
            <a:extLst>
              <a:ext uri="{FF2B5EF4-FFF2-40B4-BE49-F238E27FC236}">
                <a16:creationId xmlns:a16="http://schemas.microsoft.com/office/drawing/2014/main" id="{608F60D1-4AA4-2280-D4FE-D8BECEEDCC71}"/>
              </a:ext>
            </a:extLst>
          </p:cNvPr>
          <p:cNvSpPr txBox="1"/>
          <p:nvPr/>
        </p:nvSpPr>
        <p:spPr>
          <a:xfrm>
            <a:off x="429038" y="4114379"/>
            <a:ext cx="11304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rgbClr val="FF0000"/>
                </a:solidFill>
              </a:rPr>
              <a:t>GC-MS/LC-UV-MS</a:t>
            </a:r>
          </a:p>
        </p:txBody>
      </p:sp>
      <p:sp>
        <p:nvSpPr>
          <p:cNvPr id="1065" name="Rectangle 2">
            <a:extLst>
              <a:ext uri="{FF2B5EF4-FFF2-40B4-BE49-F238E27FC236}">
                <a16:creationId xmlns:a16="http://schemas.microsoft.com/office/drawing/2014/main" id="{6753DB0E-8DFC-6C62-2E23-697D3D1FD0D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43955" y="-2559347"/>
            <a:ext cx="226283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67" name="TextBox 1066">
            <a:extLst>
              <a:ext uri="{FF2B5EF4-FFF2-40B4-BE49-F238E27FC236}">
                <a16:creationId xmlns:a16="http://schemas.microsoft.com/office/drawing/2014/main" id="{ADFA1E38-FC82-37E2-9067-AA682FD4A71E}"/>
              </a:ext>
            </a:extLst>
          </p:cNvPr>
          <p:cNvSpPr txBox="1"/>
          <p:nvPr/>
        </p:nvSpPr>
        <p:spPr>
          <a:xfrm>
            <a:off x="3474028" y="2365869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/>
              <a:t>PNGaseF</a:t>
            </a:r>
          </a:p>
        </p:txBody>
      </p:sp>
      <p:graphicFrame>
        <p:nvGraphicFramePr>
          <p:cNvPr id="1068" name="Chart 1067">
            <a:extLst>
              <a:ext uri="{FF2B5EF4-FFF2-40B4-BE49-F238E27FC236}">
                <a16:creationId xmlns:a16="http://schemas.microsoft.com/office/drawing/2014/main" id="{44FF22CA-D7CC-8469-36A3-24A06BD798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7702806"/>
              </p:ext>
            </p:extLst>
          </p:nvPr>
        </p:nvGraphicFramePr>
        <p:xfrm>
          <a:off x="200467" y="2019918"/>
          <a:ext cx="1574766" cy="984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sp>
        <p:nvSpPr>
          <p:cNvPr id="1069" name="TextBox 1068">
            <a:extLst>
              <a:ext uri="{FF2B5EF4-FFF2-40B4-BE49-F238E27FC236}">
                <a16:creationId xmlns:a16="http://schemas.microsoft.com/office/drawing/2014/main" id="{58C1C35E-164B-4513-8852-CDFE98972294}"/>
              </a:ext>
            </a:extLst>
          </p:cNvPr>
          <p:cNvSpPr txBox="1"/>
          <p:nvPr/>
        </p:nvSpPr>
        <p:spPr>
          <a:xfrm>
            <a:off x="772970" y="2857539"/>
            <a:ext cx="4651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700" b="1" dirty="0"/>
              <a:t>C</a:t>
            </a:r>
            <a:r>
              <a:rPr lang="it-IT" sz="700" b="1" baseline="-25000" dirty="0"/>
              <a:t>X</a:t>
            </a:r>
            <a:r>
              <a:rPr lang="it-IT" sz="700" b="1" dirty="0"/>
              <a:t>/C</a:t>
            </a:r>
            <a:r>
              <a:rPr lang="it-IT" sz="700" b="1" baseline="-25000" dirty="0"/>
              <a:t>ISTD</a:t>
            </a:r>
          </a:p>
        </p:txBody>
      </p:sp>
      <p:sp>
        <p:nvSpPr>
          <p:cNvPr id="1070" name="TextBox 1069">
            <a:extLst>
              <a:ext uri="{FF2B5EF4-FFF2-40B4-BE49-F238E27FC236}">
                <a16:creationId xmlns:a16="http://schemas.microsoft.com/office/drawing/2014/main" id="{486B5A18-89E6-CCB7-62D0-2AA74524C73B}"/>
              </a:ext>
            </a:extLst>
          </p:cNvPr>
          <p:cNvSpPr txBox="1"/>
          <p:nvPr/>
        </p:nvSpPr>
        <p:spPr>
          <a:xfrm rot="16200000">
            <a:off x="-12800" y="2388111"/>
            <a:ext cx="47801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700" b="1" dirty="0"/>
              <a:t>A</a:t>
            </a:r>
            <a:r>
              <a:rPr lang="it-IT" sz="700" b="1" baseline="-25000" dirty="0"/>
              <a:t>X</a:t>
            </a:r>
            <a:r>
              <a:rPr lang="it-IT" sz="700" b="1" dirty="0"/>
              <a:t>/A</a:t>
            </a:r>
            <a:r>
              <a:rPr lang="it-IT" sz="700" b="1" baseline="-25000" dirty="0"/>
              <a:t>ISTD</a:t>
            </a:r>
          </a:p>
        </p:txBody>
      </p:sp>
      <p:sp>
        <p:nvSpPr>
          <p:cNvPr id="1072" name="TextBox 1071">
            <a:extLst>
              <a:ext uri="{FF2B5EF4-FFF2-40B4-BE49-F238E27FC236}">
                <a16:creationId xmlns:a16="http://schemas.microsoft.com/office/drawing/2014/main" id="{3067A17D-69EE-9B9F-42A9-3B5127318E21}"/>
              </a:ext>
            </a:extLst>
          </p:cNvPr>
          <p:cNvSpPr txBox="1"/>
          <p:nvPr/>
        </p:nvSpPr>
        <p:spPr>
          <a:xfrm>
            <a:off x="437828" y="1966314"/>
            <a:ext cx="114646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700" b="1" dirty="0"/>
              <a:t>Internal standard method</a:t>
            </a:r>
          </a:p>
        </p:txBody>
      </p:sp>
      <p:pic>
        <p:nvPicPr>
          <p:cNvPr id="1073" name="Picture 1072">
            <a:extLst>
              <a:ext uri="{FF2B5EF4-FFF2-40B4-BE49-F238E27FC236}">
                <a16:creationId xmlns:a16="http://schemas.microsoft.com/office/drawing/2014/main" id="{7BEAE50F-6259-8255-3AEE-263CA0CEE8AF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576" y="3102998"/>
            <a:ext cx="354251" cy="730102"/>
          </a:xfrm>
          <a:prstGeom prst="rect">
            <a:avLst/>
          </a:prstGeom>
        </p:spPr>
      </p:pic>
      <p:cxnSp>
        <p:nvCxnSpPr>
          <p:cNvPr id="1075" name="Straight Arrow Connector 1074">
            <a:extLst>
              <a:ext uri="{FF2B5EF4-FFF2-40B4-BE49-F238E27FC236}">
                <a16:creationId xmlns:a16="http://schemas.microsoft.com/office/drawing/2014/main" id="{8CEDC9FE-D0FC-8F95-B8FC-D769BD0482B9}"/>
              </a:ext>
            </a:extLst>
          </p:cNvPr>
          <p:cNvCxnSpPr/>
          <p:nvPr/>
        </p:nvCxnSpPr>
        <p:spPr>
          <a:xfrm>
            <a:off x="813108" y="3476927"/>
            <a:ext cx="3000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6" name="Isosceles Triangle 5">
            <a:extLst>
              <a:ext uri="{FF2B5EF4-FFF2-40B4-BE49-F238E27FC236}">
                <a16:creationId xmlns:a16="http://schemas.microsoft.com/office/drawing/2014/main" id="{5CF38DF2-3B70-1B8F-030E-4FB5507CA216}"/>
              </a:ext>
            </a:extLst>
          </p:cNvPr>
          <p:cNvSpPr/>
          <p:nvPr/>
        </p:nvSpPr>
        <p:spPr bwMode="auto">
          <a:xfrm>
            <a:off x="1492940" y="3503896"/>
            <a:ext cx="72000" cy="72000"/>
          </a:xfrm>
          <a:prstGeom prst="triangle">
            <a:avLst/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1232" tIns="171232" rIns="171232" bIns="1712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71834" indent="-271834" eaLnBrk="0" hangingPunct="0">
              <a:spcBef>
                <a:spcPts val="285"/>
              </a:spcBef>
              <a:spcAft>
                <a:spcPts val="285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endParaRPr lang="it-IT" sz="1522" kern="0" dirty="0" err="1">
              <a:solidFill>
                <a:schemeClr val="tx1"/>
              </a:solidFill>
            </a:endParaRPr>
          </a:p>
        </p:txBody>
      </p:sp>
      <p:sp>
        <p:nvSpPr>
          <p:cNvPr id="1077" name="Oval 6">
            <a:extLst>
              <a:ext uri="{FF2B5EF4-FFF2-40B4-BE49-F238E27FC236}">
                <a16:creationId xmlns:a16="http://schemas.microsoft.com/office/drawing/2014/main" id="{0A7BD2CF-E79D-8D87-BCA3-A085E5D4246C}"/>
              </a:ext>
            </a:extLst>
          </p:cNvPr>
          <p:cNvSpPr/>
          <p:nvPr/>
        </p:nvSpPr>
        <p:spPr bwMode="auto">
          <a:xfrm>
            <a:off x="1211985" y="3318304"/>
            <a:ext cx="72000" cy="72000"/>
          </a:xfrm>
          <a:prstGeom prst="ellipse">
            <a:avLst/>
          </a:prstGeom>
          <a:solidFill>
            <a:srgbClr val="33CC33"/>
          </a:solidFill>
          <a:ln>
            <a:solidFill>
              <a:schemeClr val="tx1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1232" tIns="171232" rIns="171232" bIns="1712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71834" indent="-271834" eaLnBrk="0" hangingPunct="0">
              <a:spcBef>
                <a:spcPts val="285"/>
              </a:spcBef>
              <a:spcAft>
                <a:spcPts val="285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endParaRPr lang="it-IT" sz="1522" kern="0" dirty="0" err="1">
              <a:solidFill>
                <a:schemeClr val="tx1"/>
              </a:solidFill>
            </a:endParaRPr>
          </a:p>
        </p:txBody>
      </p:sp>
      <p:sp>
        <p:nvSpPr>
          <p:cNvPr id="1078" name="Oval 7">
            <a:extLst>
              <a:ext uri="{FF2B5EF4-FFF2-40B4-BE49-F238E27FC236}">
                <a16:creationId xmlns:a16="http://schemas.microsoft.com/office/drawing/2014/main" id="{9565EA8A-7DEC-3CC0-398D-AC3D718772FC}"/>
              </a:ext>
            </a:extLst>
          </p:cNvPr>
          <p:cNvSpPr/>
          <p:nvPr/>
        </p:nvSpPr>
        <p:spPr bwMode="auto">
          <a:xfrm>
            <a:off x="1387628" y="3312919"/>
            <a:ext cx="72000" cy="72000"/>
          </a:xfrm>
          <a:prstGeom prst="ellipse">
            <a:avLst/>
          </a:prstGeom>
          <a:solidFill>
            <a:srgbClr val="FADD00"/>
          </a:solidFill>
          <a:ln>
            <a:solidFill>
              <a:schemeClr val="tx1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1232" tIns="171232" rIns="171232" bIns="1712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71834" indent="-271834" eaLnBrk="0" hangingPunct="0">
              <a:spcBef>
                <a:spcPts val="285"/>
              </a:spcBef>
              <a:spcAft>
                <a:spcPts val="285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endParaRPr lang="it-IT" sz="1522" kern="0" dirty="0" err="1">
              <a:solidFill>
                <a:schemeClr val="tx1"/>
              </a:solidFill>
            </a:endParaRPr>
          </a:p>
        </p:txBody>
      </p:sp>
      <p:sp>
        <p:nvSpPr>
          <p:cNvPr id="1079" name="Rectangle 9">
            <a:extLst>
              <a:ext uri="{FF2B5EF4-FFF2-40B4-BE49-F238E27FC236}">
                <a16:creationId xmlns:a16="http://schemas.microsoft.com/office/drawing/2014/main" id="{20022BF2-8F25-F620-8762-BD8AC0EEBBA2}"/>
              </a:ext>
            </a:extLst>
          </p:cNvPr>
          <p:cNvSpPr/>
          <p:nvPr/>
        </p:nvSpPr>
        <p:spPr bwMode="auto">
          <a:xfrm>
            <a:off x="1577484" y="3312919"/>
            <a:ext cx="72000" cy="72000"/>
          </a:xfrm>
          <a:prstGeom prst="rect">
            <a:avLst/>
          </a:prstGeom>
          <a:solidFill>
            <a:srgbClr val="1207A3"/>
          </a:solidFill>
          <a:ln>
            <a:solidFill>
              <a:schemeClr val="tx1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 algn="l" eaLnBrk="0" fontAlgn="auto" hangingPunct="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endParaRPr lang="it-IT" sz="1600" kern="0" dirty="0" err="1">
              <a:solidFill>
                <a:schemeClr val="tx1"/>
              </a:solidFill>
            </a:endParaRPr>
          </a:p>
        </p:txBody>
      </p:sp>
      <p:sp>
        <p:nvSpPr>
          <p:cNvPr id="1080" name="Flowchart: Decision 10">
            <a:extLst>
              <a:ext uri="{FF2B5EF4-FFF2-40B4-BE49-F238E27FC236}">
                <a16:creationId xmlns:a16="http://schemas.microsoft.com/office/drawing/2014/main" id="{F07DE3FF-BA74-45A3-EA29-E09EE536942E}"/>
              </a:ext>
            </a:extLst>
          </p:cNvPr>
          <p:cNvSpPr/>
          <p:nvPr/>
        </p:nvSpPr>
        <p:spPr bwMode="auto">
          <a:xfrm>
            <a:off x="1303399" y="3498752"/>
            <a:ext cx="72000" cy="72000"/>
          </a:xfrm>
          <a:prstGeom prst="flowChartDecision">
            <a:avLst/>
          </a:prstGeom>
          <a:solidFill>
            <a:srgbClr val="A54398"/>
          </a:solidFill>
          <a:ln>
            <a:solidFill>
              <a:schemeClr val="tx1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 algn="l" eaLnBrk="0" fontAlgn="auto" hangingPunct="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endParaRPr lang="it-IT" sz="1600" kern="0" dirty="0" err="1">
              <a:solidFill>
                <a:schemeClr val="tx1"/>
              </a:solidFill>
            </a:endParaRPr>
          </a:p>
        </p:txBody>
      </p:sp>
      <p:sp>
        <p:nvSpPr>
          <p:cNvPr id="1082" name="TextBox 1081">
            <a:extLst>
              <a:ext uri="{FF2B5EF4-FFF2-40B4-BE49-F238E27FC236}">
                <a16:creationId xmlns:a16="http://schemas.microsoft.com/office/drawing/2014/main" id="{881E9FE4-593E-D8A1-CD92-7140E974AE42}"/>
              </a:ext>
            </a:extLst>
          </p:cNvPr>
          <p:cNvSpPr txBox="1"/>
          <p:nvPr/>
        </p:nvSpPr>
        <p:spPr>
          <a:xfrm>
            <a:off x="834132" y="3264600"/>
            <a:ext cx="282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dirty="0"/>
              <a:t>H</a:t>
            </a:r>
            <a:r>
              <a:rPr lang="it-IT" sz="800" baseline="30000" dirty="0"/>
              <a:t>+</a:t>
            </a:r>
            <a:endParaRPr lang="it-IT" sz="800" dirty="0"/>
          </a:p>
        </p:txBody>
      </p:sp>
      <p:sp>
        <p:nvSpPr>
          <p:cNvPr id="1083" name="TextBox 1082">
            <a:extLst>
              <a:ext uri="{FF2B5EF4-FFF2-40B4-BE49-F238E27FC236}">
                <a16:creationId xmlns:a16="http://schemas.microsoft.com/office/drawing/2014/main" id="{1CFD0C45-E654-12FD-CE14-12B6DFF629CF}"/>
              </a:ext>
            </a:extLst>
          </p:cNvPr>
          <p:cNvSpPr txBox="1"/>
          <p:nvPr/>
        </p:nvSpPr>
        <p:spPr>
          <a:xfrm>
            <a:off x="836913" y="3448160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800" dirty="0"/>
              <a:t>Δ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16875673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08E84846488D4458BE2D8F4B0746951" ma:contentTypeVersion="16" ma:contentTypeDescription="Creare un nuovo documento." ma:contentTypeScope="" ma:versionID="deac1bcc44244e9177434220f923002e">
  <xsd:schema xmlns:xsd="http://www.w3.org/2001/XMLSchema" xmlns:xs="http://www.w3.org/2001/XMLSchema" xmlns:p="http://schemas.microsoft.com/office/2006/metadata/properties" xmlns:ns2="664daa00-f9ee-454a-b410-a223a7f4a08d" xmlns:ns3="336cd694-9ba4-4552-b3fb-ddf50187e072" targetNamespace="http://schemas.microsoft.com/office/2006/metadata/properties" ma:root="true" ma:fieldsID="09af8e4a977ad40ef85e4fe83e629005" ns2:_="" ns3:_="">
    <xsd:import namespace="664daa00-f9ee-454a-b410-a223a7f4a08d"/>
    <xsd:import namespace="336cd694-9ba4-4552-b3fb-ddf50187e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daa00-f9ee-454a-b410-a223a7f4a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75195dc1-fe89-472b-8717-1a06404882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cd694-9ba4-4552-b3fb-ddf50187e072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f426bab-4c57-4394-905c-c4abbdeebb5a}" ma:internalName="TaxCatchAll" ma:showField="CatchAllData" ma:web="336cd694-9ba4-4552-b3fb-ddf50187e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6cd694-9ba4-4552-b3fb-ddf50187e072" xsi:nil="true"/>
    <lcf76f155ced4ddcb4097134ff3c332f xmlns="664daa00-f9ee-454a-b410-a223a7f4a0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4354E6-8575-4C51-919E-3F6427476F23}"/>
</file>

<file path=customXml/itemProps2.xml><?xml version="1.0" encoding="utf-8"?>
<ds:datastoreItem xmlns:ds="http://schemas.openxmlformats.org/officeDocument/2006/customXml" ds:itemID="{E33F8970-2638-4D4F-AE9B-775C40143B07}"/>
</file>

<file path=customXml/itemProps3.xml><?xml version="1.0" encoding="utf-8"?>
<ds:datastoreItem xmlns:ds="http://schemas.openxmlformats.org/officeDocument/2006/customXml" ds:itemID="{B0B90F3F-16E3-4843-A84E-25F81DEB80F9}"/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99</Words>
  <Application>Microsoft Office PowerPoint</Application>
  <PresentationFormat>On-screen Show (16:9)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Tema di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Angela Lombardi</dc:creator>
  <cp:lastModifiedBy>Antonio Lembo</cp:lastModifiedBy>
  <cp:revision>8</cp:revision>
  <dcterms:created xsi:type="dcterms:W3CDTF">2017-02-22T15:55:28Z</dcterms:created>
  <dcterms:modified xsi:type="dcterms:W3CDTF">2024-10-04T16:22:41Z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ea66b2b-af80-48b6-873b-d341d3035cfa_Enabled">
    <vt:lpwstr>true</vt:lpwstr>
  </property>
  <property fmtid="{D5CDD505-2E9C-101B-9397-08002B2CF9AE}" pid="3" name="MSIP_Label_bea66b2b-af80-48b6-873b-d341d3035cfa_SetDate">
    <vt:lpwstr>2024-10-04T14:48:53Z</vt:lpwstr>
  </property>
  <property fmtid="{D5CDD505-2E9C-101B-9397-08002B2CF9AE}" pid="4" name="MSIP_Label_bea66b2b-af80-48b6-873b-d341d3035cfa_Method">
    <vt:lpwstr>Standard</vt:lpwstr>
  </property>
  <property fmtid="{D5CDD505-2E9C-101B-9397-08002B2CF9AE}" pid="5" name="MSIP_Label_bea66b2b-af80-48b6-873b-d341d3035cfa_Name">
    <vt:lpwstr>Proprietary</vt:lpwstr>
  </property>
  <property fmtid="{D5CDD505-2E9C-101B-9397-08002B2CF9AE}" pid="6" name="MSIP_Label_bea66b2b-af80-48b6-873b-d341d3035cfa_SiteId">
    <vt:lpwstr>63982aff-fb6c-4c22-973b-70e4acfb63e6</vt:lpwstr>
  </property>
  <property fmtid="{D5CDD505-2E9C-101B-9397-08002B2CF9AE}" pid="7" name="MSIP_Label_bea66b2b-af80-48b6-873b-d341d3035cfa_ActionId">
    <vt:lpwstr>224d6c34-da24-4fd9-8852-3e2a29168f76</vt:lpwstr>
  </property>
  <property fmtid="{D5CDD505-2E9C-101B-9397-08002B2CF9AE}" pid="8" name="MSIP_Label_bea66b2b-af80-48b6-873b-d341d3035cfa_ContentBits">
    <vt:lpwstr>0</vt:lpwstr>
  </property>
  <property fmtid="{D5CDD505-2E9C-101B-9397-08002B2CF9AE}" pid="9" name="ContentTypeId">
    <vt:lpwstr>0x010100708E84846488D4458BE2D8F4B0746951</vt:lpwstr>
  </property>
</Properties>
</file>