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NNA PAPARO" userId="d9bc8079-f530-4dc0-b3d5-13d30ec6af30" providerId="ADAL" clId="{5214104E-9B3E-46E8-8A90-D4BB2D747985}"/>
    <pc:docChg chg="modSld">
      <pc:chgData name="ROSANNA PAPARO" userId="d9bc8079-f530-4dc0-b3d5-13d30ec6af30" providerId="ADAL" clId="{5214104E-9B3E-46E8-8A90-D4BB2D747985}" dt="2024-10-13T08:25:04.957" v="0" actId="20577"/>
      <pc:docMkLst>
        <pc:docMk/>
      </pc:docMkLst>
      <pc:sldChg chg="modSp mod">
        <pc:chgData name="ROSANNA PAPARO" userId="d9bc8079-f530-4dc0-b3d5-13d30ec6af30" providerId="ADAL" clId="{5214104E-9B3E-46E8-8A90-D4BB2D747985}" dt="2024-10-13T08:25:04.957" v="0" actId="20577"/>
        <pc:sldMkLst>
          <pc:docMk/>
          <pc:sldMk cId="1687567327" sldId="259"/>
        </pc:sldMkLst>
        <pc:graphicFrameChg chg="modGraphic">
          <ac:chgData name="ROSANNA PAPARO" userId="d9bc8079-f530-4dc0-b3d5-13d30ec6af30" providerId="ADAL" clId="{5214104E-9B3E-46E8-8A90-D4BB2D747985}" dt="2024-10-13T08:25:04.957" v="0" actId="20577"/>
          <ac:graphicFrameMkLst>
            <pc:docMk/>
            <pc:sldMk cId="1687567327" sldId="259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D2F53-D2BC-4BFB-B746-2E7AA53554DD}" type="datetimeFigureOut">
              <a:rPr lang="en-GB" smtClean="0"/>
              <a:t>13/10/2024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45B7B-5781-403B-BD19-26E85B76F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3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45B7B-5781-403B-BD19-26E85B76FF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29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78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97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38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73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00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7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78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2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36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42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6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2AE53-7D23-41C9-9A85-32EBEA8715AE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964D7-3A6B-4D56-93A1-D5346B09D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23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966353"/>
              </p:ext>
            </p:extLst>
          </p:nvPr>
        </p:nvGraphicFramePr>
        <p:xfrm>
          <a:off x="539552" y="1563638"/>
          <a:ext cx="8424936" cy="3283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2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9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b="1" baseline="0" noProof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Third</a:t>
                      </a:r>
                      <a:r>
                        <a:rPr lang="en-US" sz="1500" b="1" baseline="0" noProof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500" b="1" baseline="0" noProof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activity</a:t>
                      </a:r>
                      <a:endParaRPr lang="en-US" sz="1500" b="1" noProof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/>
                        <a:t>Process </a:t>
                      </a:r>
                      <a:r>
                        <a:rPr lang="en-GB" sz="1400" dirty="0">
                          <a:effectLst/>
                        </a:rPr>
                        <a:t>intensification</a:t>
                      </a:r>
                      <a:r>
                        <a:rPr lang="en-GB" sz="1400" dirty="0"/>
                        <a:t> for removal of new pharmaceutical compounds from water: adsorption and photodegradation techniques.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Ph.D. Student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Rosanna </a:t>
                      </a:r>
                      <a:r>
                        <a:rPr lang="en-GB" sz="1400" i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Paparo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Title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New technological approaches to remove pharmaceutical compounds from water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123728" y="134045"/>
            <a:ext cx="4536504" cy="96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UNIVERSITY OF NAPOLI  </a:t>
            </a:r>
            <a:r>
              <a:rPr kumimoji="0" lang="en-US" altLang="it-IT" sz="1400" b="0" i="1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“FEDERICO II”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POLYTECHNIC  AND  SCIENCE SCHOOL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Department of Chemical Sciences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1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Ph.D. School in Chemical Sciences (XXXVII Cycle) 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187997" cy="111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9502"/>
            <a:ext cx="1858963" cy="8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042EEB-C763-1EBB-D585-9CEB254A3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917" y="2067694"/>
            <a:ext cx="3278166" cy="289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67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8E84846488D4458BE2D8F4B0746951" ma:contentTypeVersion="16" ma:contentTypeDescription="Creare un nuovo documento." ma:contentTypeScope="" ma:versionID="deac1bcc44244e9177434220f923002e">
  <xsd:schema xmlns:xsd="http://www.w3.org/2001/XMLSchema" xmlns:xs="http://www.w3.org/2001/XMLSchema" xmlns:p="http://schemas.microsoft.com/office/2006/metadata/properties" xmlns:ns2="664daa00-f9ee-454a-b410-a223a7f4a08d" xmlns:ns3="336cd694-9ba4-4552-b3fb-ddf50187e072" targetNamespace="http://schemas.microsoft.com/office/2006/metadata/properties" ma:root="true" ma:fieldsID="09af8e4a977ad40ef85e4fe83e629005" ns2:_="" ns3:_="">
    <xsd:import namespace="664daa00-f9ee-454a-b410-a223a7f4a08d"/>
    <xsd:import namespace="336cd694-9ba4-4552-b3fb-ddf50187e0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daa00-f9ee-454a-b410-a223a7f4a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75195dc1-fe89-472b-8717-1a06404882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cd694-9ba4-4552-b3fb-ddf50187e072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f426bab-4c57-4394-905c-c4abbdeebb5a}" ma:internalName="TaxCatchAll" ma:showField="CatchAllData" ma:web="336cd694-9ba4-4552-b3fb-ddf50187e0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cd694-9ba4-4552-b3fb-ddf50187e072" xsi:nil="true"/>
    <lcf76f155ced4ddcb4097134ff3c332f xmlns="664daa00-f9ee-454a-b410-a223a7f4a0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1496E5-F708-4BAD-B9EF-F77530C77407}"/>
</file>

<file path=customXml/itemProps2.xml><?xml version="1.0" encoding="utf-8"?>
<ds:datastoreItem xmlns:ds="http://schemas.openxmlformats.org/officeDocument/2006/customXml" ds:itemID="{CAC73147-C764-4EBB-A98B-B2FAAA799680}"/>
</file>

<file path=customXml/itemProps3.xml><?xml version="1.0" encoding="utf-8"?>
<ds:datastoreItem xmlns:ds="http://schemas.openxmlformats.org/officeDocument/2006/customXml" ds:itemID="{1935B79B-87F7-4E03-95DE-9DA3ACC60ED3}"/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65</Words>
  <Application>Microsoft Office PowerPoint</Application>
  <PresentationFormat>On-screen Show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Comic Sans MS</vt:lpstr>
      <vt:lpstr>Tema di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Angela Lombardi</dc:creator>
  <cp:lastModifiedBy>ROSANNA PAPARO</cp:lastModifiedBy>
  <cp:revision>15</cp:revision>
  <dcterms:created xsi:type="dcterms:W3CDTF">2017-02-22T15:55:28Z</dcterms:created>
  <dcterms:modified xsi:type="dcterms:W3CDTF">2024-10-13T08:25:07Z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2023-11-17T14:09:37Z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747ab284-4fae-4e7c-80d1-123105b161f3</vt:lpwstr>
  </property>
  <property fmtid="{D5CDD505-2E9C-101B-9397-08002B2CF9AE}" pid="8" name="MSIP_Label_2ad0b24d-6422-44b0-b3de-abb3a9e8c81a_ContentBits">
    <vt:lpwstr>0</vt:lpwstr>
  </property>
  <property fmtid="{D5CDD505-2E9C-101B-9397-08002B2CF9AE}" pid="9" name="ContentTypeId">
    <vt:lpwstr>0x010100708E84846488D4458BE2D8F4B0746951</vt:lpwstr>
  </property>
</Properties>
</file>