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9144000" cy="5143500" type="screen16x9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0300"/>
    <a:srgbClr val="E92900"/>
    <a:srgbClr val="7E0000"/>
    <a:srgbClr val="2DEBB5"/>
    <a:srgbClr val="FF3300"/>
    <a:srgbClr val="A40000"/>
    <a:srgbClr val="001D56"/>
    <a:srgbClr val="3333FF"/>
    <a:srgbClr val="5DD5FF"/>
    <a:srgbClr val="19C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724" autoAdjust="0"/>
  </p:normalViewPr>
  <p:slideViewPr>
    <p:cSldViewPr>
      <p:cViewPr>
        <p:scale>
          <a:sx n="66" d="100"/>
          <a:sy n="66" d="100"/>
        </p:scale>
        <p:origin x="586" y="6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5B934A-7AAA-4109-A7D0-828E45B5089E}" type="datetimeFigureOut">
              <a:rPr lang="it-IT" smtClean="0"/>
              <a:t>16/10/2024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05CD2-69EE-4984-93E0-9323AF39651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6105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805CD2-69EE-4984-93E0-9323AF396510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5030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16/10/2024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8787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16/10/2024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8731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16/10/2024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1006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16/10/2024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3739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16/10/2024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9789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16/10/2024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8426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16/10/2024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2367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16/10/2024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3421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16/10/2024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6654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16/10/2024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6977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16/10/2024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8388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2AE53-7D23-41C9-9A85-32EBEA8715AE}" type="datetimeFigureOut">
              <a:rPr lang="it-IT" smtClean="0"/>
              <a:t>16/10/2024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4230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4" name="Immagine 1073">
            <a:extLst>
              <a:ext uri="{FF2B5EF4-FFF2-40B4-BE49-F238E27FC236}">
                <a16:creationId xmlns:a16="http://schemas.microsoft.com/office/drawing/2014/main" id="{A7938D5D-EB1E-9BB9-8597-0B0C1F10A6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32963" y="771550"/>
            <a:ext cx="5503533" cy="3888432"/>
          </a:xfrm>
          <a:prstGeom prst="rect">
            <a:avLst/>
          </a:prstGeom>
        </p:spPr>
      </p:pic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2303748" y="51470"/>
            <a:ext cx="4536504" cy="960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2700" tIns="12700" rIns="12700" bIns="1270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ts val="16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US" altLang="it-IT" sz="1400" b="0" i="0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NAPOLI  </a:t>
            </a:r>
            <a:r>
              <a:rPr kumimoji="0" lang="en-US" altLang="it-IT" sz="1400" b="0" i="1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“FEDERICO II”</a:t>
            </a:r>
          </a:p>
          <a:p>
            <a:pPr marL="0" marR="0" lvl="0" indent="0" algn="ctr" defTabSz="914400" rtl="0" eaLnBrk="1" fontAlgn="base" latinLnBrk="0" hangingPunct="1">
              <a:lnSpc>
                <a:spcPts val="16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US" altLang="it-IT" sz="1400" b="0" i="0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POLYTECHNIC  AND  SCIENCE SCHOOL</a:t>
            </a:r>
          </a:p>
          <a:p>
            <a:pPr marL="0" marR="0" lvl="0" indent="0" algn="ctr" defTabSz="914400" rtl="0" eaLnBrk="1" fontAlgn="base" latinLnBrk="0" hangingPunct="1">
              <a:lnSpc>
                <a:spcPts val="16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US" altLang="it-IT" sz="1400" b="1" i="0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Chemical Sciences</a:t>
            </a: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US" altLang="it-IT" sz="1400" b="1" i="1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Ph.D. School in Chemical Sciences (XXXVII Cycle) </a:t>
            </a:r>
            <a:endParaRPr kumimoji="0" lang="it-IT" altLang="it-IT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2" y="15558"/>
            <a:ext cx="1013189" cy="10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5639" y="151473"/>
            <a:ext cx="1116000" cy="556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D8FD19C-652A-B12F-4CE7-378F9A0174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53538" y="15558"/>
            <a:ext cx="1007373" cy="10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5" name="Immagine 684">
            <a:extLst>
              <a:ext uri="{FF2B5EF4-FFF2-40B4-BE49-F238E27FC236}">
                <a16:creationId xmlns:a16="http://schemas.microsoft.com/office/drawing/2014/main" id="{D989FE12-6036-9BBB-7644-67A5AB1C80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75915" y="177558"/>
            <a:ext cx="888573" cy="50400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08F0C8F1-9E96-2858-E7CC-0373DAF4537F}"/>
              </a:ext>
            </a:extLst>
          </p:cNvPr>
          <p:cNvSpPr txBox="1"/>
          <p:nvPr/>
        </p:nvSpPr>
        <p:spPr>
          <a:xfrm>
            <a:off x="107504" y="1020741"/>
            <a:ext cx="5328592" cy="17161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lang="nl-NL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PER-MANENT </a:t>
            </a:r>
            <a:br>
              <a:rPr lang="nl-NL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 microstructural insight in </a:t>
            </a:r>
            <a:r>
              <a:rPr lang="en-US" u="sng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oly</a:t>
            </a:r>
            <a:r>
              <a:rPr lang="en-US" u="sng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thylene based bio</a:t>
            </a:r>
            <a:r>
              <a:rPr lang="en-US" u="sng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iented mono-</a:t>
            </a:r>
            <a:r>
              <a:rPr lang="en-US" u="sng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</a:t>
            </a:r>
            <a:r>
              <a:rPr lang="en-US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terials: from fu</a:t>
            </a:r>
            <a:r>
              <a:rPr lang="en-US" u="sng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dam</a:t>
            </a:r>
            <a:r>
              <a:rPr lang="en-US" u="sng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ENT</a:t>
            </a:r>
            <a:r>
              <a:rPr lang="en-US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al to processing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lang="en-GB" b="1" u="sng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Ph.D. Student:</a:t>
            </a:r>
            <a:r>
              <a:rPr lang="en-GB" b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r>
              <a:rPr lang="en-GB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Adriano Guida</a:t>
            </a:r>
            <a:endParaRPr lang="en-GB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1488A6E2-1808-E995-D40B-EF97172F1EF9}"/>
              </a:ext>
            </a:extLst>
          </p:cNvPr>
          <p:cNvSpPr txBox="1"/>
          <p:nvPr/>
        </p:nvSpPr>
        <p:spPr>
          <a:xfrm>
            <a:off x="2268252" y="915566"/>
            <a:ext cx="4572000" cy="3588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600" b="1" noProof="0" dirty="0">
                <a:solidFill>
                  <a:srgbClr val="002060"/>
                </a:solidFill>
                <a:effectLst/>
                <a:latin typeface="Calibri"/>
                <a:ea typeface="Calibri"/>
                <a:cs typeface="Times New Roman"/>
              </a:rPr>
              <a:t>Third </a:t>
            </a:r>
            <a:r>
              <a:rPr lang="en-US" sz="1600" b="1" baseline="0" noProof="0" dirty="0">
                <a:solidFill>
                  <a:srgbClr val="002060"/>
                </a:solidFill>
                <a:effectLst/>
                <a:latin typeface="Calibri"/>
                <a:ea typeface="Calibri"/>
                <a:cs typeface="Times New Roman"/>
              </a:rPr>
              <a:t>year activity</a:t>
            </a:r>
            <a:endParaRPr lang="en-US" sz="1600" b="1" noProof="0" dirty="0">
              <a:solidFill>
                <a:srgbClr val="002060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075" name="CasellaDiTesto 1074">
            <a:extLst>
              <a:ext uri="{FF2B5EF4-FFF2-40B4-BE49-F238E27FC236}">
                <a16:creationId xmlns:a16="http://schemas.microsoft.com/office/drawing/2014/main" id="{A0E3B19C-0E9F-3932-B0FD-F282234C09BA}"/>
              </a:ext>
            </a:extLst>
          </p:cNvPr>
          <p:cNvSpPr txBox="1"/>
          <p:nvPr/>
        </p:nvSpPr>
        <p:spPr>
          <a:xfrm>
            <a:off x="114207" y="2835073"/>
            <a:ext cx="3377673" cy="91940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0" i="0" u="none" strike="noStrike" kern="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</a:defRPr>
            </a:lvl1pPr>
          </a:lstStyle>
          <a:p>
            <a:r>
              <a:rPr lang="en-GB" sz="1600" dirty="0">
                <a:solidFill>
                  <a:schemeClr val="bg1"/>
                </a:solidFill>
                <a:effectLst/>
                <a:latin typeface="+mn-lt"/>
                <a:ea typeface="MS Mincho" panose="02020609040205080304" pitchFamily="49" charset="-128"/>
              </a:rPr>
              <a:t>BOPEs are promising candidate as the next generation's reference film as a sustainable mono-material </a:t>
            </a:r>
            <a:endParaRPr lang="en-US" sz="1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76" name="Freccia in giù 1075">
            <a:extLst>
              <a:ext uri="{FF2B5EF4-FFF2-40B4-BE49-F238E27FC236}">
                <a16:creationId xmlns:a16="http://schemas.microsoft.com/office/drawing/2014/main" id="{F5E05939-54A0-CD62-EDF1-D4A009DD4719}"/>
              </a:ext>
            </a:extLst>
          </p:cNvPr>
          <p:cNvSpPr/>
          <p:nvPr/>
        </p:nvSpPr>
        <p:spPr>
          <a:xfrm>
            <a:off x="1667279" y="3816964"/>
            <a:ext cx="300201" cy="243304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7" name="CasellaDiTesto 1076">
            <a:extLst>
              <a:ext uri="{FF2B5EF4-FFF2-40B4-BE49-F238E27FC236}">
                <a16:creationId xmlns:a16="http://schemas.microsoft.com/office/drawing/2014/main" id="{5F03F582-8574-20D6-6053-E58E8C342980}"/>
              </a:ext>
            </a:extLst>
          </p:cNvPr>
          <p:cNvSpPr txBox="1"/>
          <p:nvPr/>
        </p:nvSpPr>
        <p:spPr>
          <a:xfrm>
            <a:off x="114207" y="4122759"/>
            <a:ext cx="4032448" cy="91940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>
            <a:defPPr>
              <a:defRPr lang="it-IT"/>
            </a:defPPr>
            <a:lvl1pPr marR="0" lvl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0" i="0" u="none" strike="noStrike" kern="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MS Mincho" panose="02020609040205080304" pitchFamily="49" charset="-128"/>
              </a:defRPr>
            </a:lvl1pPr>
          </a:lstStyle>
          <a:p>
            <a:r>
              <a:rPr lang="it-IT" sz="1600" dirty="0"/>
              <a:t>In-situ analysis help to elucidate the mechanism of structural evolution occurring in PE during simultaneous biaxial stretching</a:t>
            </a:r>
          </a:p>
        </p:txBody>
      </p:sp>
      <p:pic>
        <p:nvPicPr>
          <p:cNvPr id="1079" name="Immagine 1078">
            <a:extLst>
              <a:ext uri="{FF2B5EF4-FFF2-40B4-BE49-F238E27FC236}">
                <a16:creationId xmlns:a16="http://schemas.microsoft.com/office/drawing/2014/main" id="{CBC06058-D95B-7324-B388-D82572ED9F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38559" y="3693018"/>
            <a:ext cx="1116000" cy="1418836"/>
          </a:xfrm>
          <a:prstGeom prst="rect">
            <a:avLst/>
          </a:prstGeom>
        </p:spPr>
      </p:pic>
      <p:pic>
        <p:nvPicPr>
          <p:cNvPr id="1078" name="Immagine 1077">
            <a:extLst>
              <a:ext uri="{FF2B5EF4-FFF2-40B4-BE49-F238E27FC236}">
                <a16:creationId xmlns:a16="http://schemas.microsoft.com/office/drawing/2014/main" id="{17704D89-5F03-6409-5578-C06949E7174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118" t="3994" r="5410" b="6423"/>
          <a:stretch/>
        </p:blipFill>
        <p:spPr>
          <a:xfrm>
            <a:off x="6228184" y="4155926"/>
            <a:ext cx="1656185" cy="91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5673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08E84846488D4458BE2D8F4B0746951" ma:contentTypeVersion="16" ma:contentTypeDescription="Creare un nuovo documento." ma:contentTypeScope="" ma:versionID="deac1bcc44244e9177434220f923002e">
  <xsd:schema xmlns:xsd="http://www.w3.org/2001/XMLSchema" xmlns:xs="http://www.w3.org/2001/XMLSchema" xmlns:p="http://schemas.microsoft.com/office/2006/metadata/properties" xmlns:ns2="664daa00-f9ee-454a-b410-a223a7f4a08d" xmlns:ns3="336cd694-9ba4-4552-b3fb-ddf50187e072" targetNamespace="http://schemas.microsoft.com/office/2006/metadata/properties" ma:root="true" ma:fieldsID="09af8e4a977ad40ef85e4fe83e629005" ns2:_="" ns3:_="">
    <xsd:import namespace="664daa00-f9ee-454a-b410-a223a7f4a08d"/>
    <xsd:import namespace="336cd694-9ba4-4552-b3fb-ddf50187e07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4daa00-f9ee-454a-b410-a223a7f4a0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75195dc1-fe89-472b-8717-1a064048821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6cd694-9ba4-4552-b3fb-ddf50187e072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ff426bab-4c57-4394-905c-c4abbdeebb5a}" ma:internalName="TaxCatchAll" ma:showField="CatchAllData" ma:web="336cd694-9ba4-4552-b3fb-ddf50187e0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36cd694-9ba4-4552-b3fb-ddf50187e072" xsi:nil="true"/>
    <lcf76f155ced4ddcb4097134ff3c332f xmlns="664daa00-f9ee-454a-b410-a223a7f4a08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78744F9-61BF-4FCA-BF40-B97377FFA259}"/>
</file>

<file path=customXml/itemProps2.xml><?xml version="1.0" encoding="utf-8"?>
<ds:datastoreItem xmlns:ds="http://schemas.openxmlformats.org/officeDocument/2006/customXml" ds:itemID="{CFB1C239-B41C-4BCF-91B4-246EA38E05E0}"/>
</file>

<file path=customXml/itemProps3.xml><?xml version="1.0" encoding="utf-8"?>
<ds:datastoreItem xmlns:ds="http://schemas.openxmlformats.org/officeDocument/2006/customXml" ds:itemID="{3CC49FFD-B558-4C0C-A6E1-295319F4D7A8}"/>
</file>

<file path=docProps/app.xml><?xml version="1.0" encoding="utf-8"?>
<Properties xmlns="http://schemas.openxmlformats.org/officeDocument/2006/extended-properties" xmlns:vt="http://schemas.openxmlformats.org/officeDocument/2006/docPropsVTypes">
  <TotalTime>520</TotalTime>
  <Words>86</Words>
  <Application>Microsoft Office PowerPoint</Application>
  <PresentationFormat>Presentazione su schermo (16:9)</PresentationFormat>
  <Paragraphs>10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Angela Lombardi</dc:creator>
  <cp:lastModifiedBy>ADRIANO GUIDA</cp:lastModifiedBy>
  <cp:revision>30</cp:revision>
  <dcterms:created xsi:type="dcterms:W3CDTF">2017-02-22T15:55:28Z</dcterms:created>
  <dcterms:modified xsi:type="dcterms:W3CDTF">2024-10-16T16:19:50Z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ad0b24d-6422-44b0-b3de-abb3a9e8c81a_Enabled">
    <vt:lpwstr>true</vt:lpwstr>
  </property>
  <property fmtid="{D5CDD505-2E9C-101B-9397-08002B2CF9AE}" pid="3" name="MSIP_Label_2ad0b24d-6422-44b0-b3de-abb3a9e8c81a_SetDate">
    <vt:lpwstr>2023-11-15T14:32:24Z</vt:lpwstr>
  </property>
  <property fmtid="{D5CDD505-2E9C-101B-9397-08002B2CF9AE}" pid="4" name="MSIP_Label_2ad0b24d-6422-44b0-b3de-abb3a9e8c81a_Method">
    <vt:lpwstr>Standard</vt:lpwstr>
  </property>
  <property fmtid="{D5CDD505-2E9C-101B-9397-08002B2CF9AE}" pid="5" name="MSIP_Label_2ad0b24d-6422-44b0-b3de-abb3a9e8c81a_Name">
    <vt:lpwstr>defa4170-0d19-0005-0004-bc88714345d2</vt:lpwstr>
  </property>
  <property fmtid="{D5CDD505-2E9C-101B-9397-08002B2CF9AE}" pid="6" name="MSIP_Label_2ad0b24d-6422-44b0-b3de-abb3a9e8c81a_SiteId">
    <vt:lpwstr>2fcfe26a-bb62-46b0-b1e3-28f9da0c45fd</vt:lpwstr>
  </property>
  <property fmtid="{D5CDD505-2E9C-101B-9397-08002B2CF9AE}" pid="7" name="MSIP_Label_2ad0b24d-6422-44b0-b3de-abb3a9e8c81a_ActionId">
    <vt:lpwstr>4a1a4154-e5ca-4a08-883a-252f411c59a2</vt:lpwstr>
  </property>
  <property fmtid="{D5CDD505-2E9C-101B-9397-08002B2CF9AE}" pid="8" name="MSIP_Label_2ad0b24d-6422-44b0-b3de-abb3a9e8c81a_ContentBits">
    <vt:lpwstr>0</vt:lpwstr>
  </property>
  <property fmtid="{D5CDD505-2E9C-101B-9397-08002B2CF9AE}" pid="9" name="ContentTypeId">
    <vt:lpwstr>0x010100708E84846488D4458BE2D8F4B0746951</vt:lpwstr>
  </property>
</Properties>
</file>