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theme/theme2.xml" ContentType="application/vnd.openxmlformats-officedocument.theme+xml"/>
  <Override PartName="/ppt/notesMasters/notesMaster1.xml" ContentType="application/vnd.openxmlformats-officedocument.presentationml.notesMaster+xml"/>
  <Override PartName="/ppt/theme/theme1.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revisionInfo.xml" ContentType="application/vnd.ms-powerpoint.revisioninfo+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507" r:id="rId2"/>
  </p:sldIdLst>
  <p:sldSz cx="9144000" cy="5143500" type="screen16x9"/>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D69B"/>
    <a:srgbClr val="794E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79644D-12F1-0E4B-90AA-6659E8C8210D}" v="13" dt="2023-11-13T08:52:56.0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77"/>
    <p:restoredTop sz="95680"/>
  </p:normalViewPr>
  <p:slideViewPr>
    <p:cSldViewPr>
      <p:cViewPr varScale="1">
        <p:scale>
          <a:sx n="143" d="100"/>
          <a:sy n="143" d="100"/>
        </p:scale>
        <p:origin x="848" y="1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11" Type="http://schemas.openxmlformats.org/officeDocument/2006/relationships/customXml" Target="../customXml/item3.xml"/><Relationship Id="rId5" Type="http://schemas.openxmlformats.org/officeDocument/2006/relationships/viewProps" Target="viewProps.xml"/><Relationship Id="rId10" Type="http://schemas.openxmlformats.org/officeDocument/2006/relationships/customXml" Target="../customXml/item2.xml"/><Relationship Id="rId4" Type="http://schemas.openxmlformats.org/officeDocument/2006/relationships/presProps" Target="presProps.xml"/><Relationship Id="rId9"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6E1A06-C730-C144-A431-AF0868B39805}" type="datetimeFigureOut">
              <a:rPr lang="it-IT" smtClean="0"/>
              <a:t>14/10/24</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4ABD8E-562C-C645-B70A-F646F5F81C8F}" type="slidenum">
              <a:rPr lang="it-IT" smtClean="0"/>
              <a:t>‹N›</a:t>
            </a:fld>
            <a:endParaRPr lang="it-IT"/>
          </a:p>
        </p:txBody>
      </p:sp>
    </p:spTree>
    <p:extLst>
      <p:ext uri="{BB962C8B-B14F-4D97-AF65-F5344CB8AC3E}">
        <p14:creationId xmlns:p14="http://schemas.microsoft.com/office/powerpoint/2010/main" val="2450995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B73D6-1DE6-E1C8-C502-E358FFDF797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C69FC4B-6A08-A05C-DFF6-9E37CDC7A07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0AD358C-B39C-9611-1CF3-21CBD3177EB3}"/>
              </a:ext>
            </a:extLst>
          </p:cNvPr>
          <p:cNvSpPr>
            <a:spLocks noGrp="1"/>
          </p:cNvSpPr>
          <p:nvPr>
            <p:ph type="body" idx="1"/>
          </p:nvPr>
        </p:nvSpPr>
        <p:spPr/>
        <p:txBody>
          <a:bodyPr/>
          <a:lstStyle/>
          <a:p>
            <a:endParaRPr lang="en-US" dirty="0"/>
          </a:p>
        </p:txBody>
      </p:sp>
      <p:sp>
        <p:nvSpPr>
          <p:cNvPr id="4" name="Segnaposto numero diapositiva 3">
            <a:extLst>
              <a:ext uri="{FF2B5EF4-FFF2-40B4-BE49-F238E27FC236}">
                <a16:creationId xmlns:a16="http://schemas.microsoft.com/office/drawing/2014/main" id="{1C933F9F-95F9-3504-F6CC-0F4EB233408C}"/>
              </a:ext>
            </a:extLst>
          </p:cNvPr>
          <p:cNvSpPr>
            <a:spLocks noGrp="1"/>
          </p:cNvSpPr>
          <p:nvPr>
            <p:ph type="sldNum" sz="quarter" idx="5"/>
          </p:nvPr>
        </p:nvSpPr>
        <p:spPr/>
        <p:txBody>
          <a:bodyPr/>
          <a:lstStyle/>
          <a:p>
            <a:fld id="{6F4ABD8E-562C-C645-B70A-F646F5F81C8F}" type="slidenum">
              <a:rPr lang="it-IT" smtClean="0"/>
              <a:t>1</a:t>
            </a:fld>
            <a:endParaRPr lang="it-IT"/>
          </a:p>
        </p:txBody>
      </p:sp>
    </p:spTree>
    <p:extLst>
      <p:ext uri="{BB962C8B-B14F-4D97-AF65-F5344CB8AC3E}">
        <p14:creationId xmlns:p14="http://schemas.microsoft.com/office/powerpoint/2010/main" val="2156454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1597819"/>
            <a:ext cx="7772400" cy="1102519"/>
          </a:xfrm>
        </p:spPr>
        <p:txBody>
          <a:bodyPr/>
          <a:lstStyle/>
          <a:p>
            <a:r>
              <a:rPr lang="it-IT"/>
              <a:t>Fare clic per modificare lo stile del titolo</a:t>
            </a:r>
          </a:p>
        </p:txBody>
      </p:sp>
      <p:sp>
        <p:nvSpPr>
          <p:cNvPr id="3" name="Sottotitolo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AE02AE53-7D23-41C9-9A85-32EBEA8715AE}" type="datetimeFigureOut">
              <a:rPr lang="it-IT" smtClean="0"/>
              <a:t>14/10/24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BC964D7-3A6B-4D56-93A1-D5346B09D965}" type="slidenum">
              <a:rPr lang="it-IT" smtClean="0"/>
              <a:t>‹N›</a:t>
            </a:fld>
            <a:endParaRPr lang="it-IT"/>
          </a:p>
        </p:txBody>
      </p:sp>
    </p:spTree>
    <p:extLst>
      <p:ext uri="{BB962C8B-B14F-4D97-AF65-F5344CB8AC3E}">
        <p14:creationId xmlns:p14="http://schemas.microsoft.com/office/powerpoint/2010/main" val="3448787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AE02AE53-7D23-41C9-9A85-32EBEA8715AE}" type="datetimeFigureOut">
              <a:rPr lang="it-IT" smtClean="0"/>
              <a:t>14/10/24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BC964D7-3A6B-4D56-93A1-D5346B09D965}" type="slidenum">
              <a:rPr lang="it-IT" smtClean="0"/>
              <a:t>‹N›</a:t>
            </a:fld>
            <a:endParaRPr lang="it-IT"/>
          </a:p>
        </p:txBody>
      </p:sp>
    </p:spTree>
    <p:extLst>
      <p:ext uri="{BB962C8B-B14F-4D97-AF65-F5344CB8AC3E}">
        <p14:creationId xmlns:p14="http://schemas.microsoft.com/office/powerpoint/2010/main" val="3268731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3305176"/>
            <a:ext cx="7772400" cy="1021556"/>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AE02AE53-7D23-41C9-9A85-32EBEA8715AE}" type="datetimeFigureOut">
              <a:rPr lang="it-IT" smtClean="0"/>
              <a:t>14/10/24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BC964D7-3A6B-4D56-93A1-D5346B09D965}" type="slidenum">
              <a:rPr lang="it-IT" smtClean="0"/>
              <a:t>‹N›</a:t>
            </a:fld>
            <a:endParaRPr lang="it-IT"/>
          </a:p>
        </p:txBody>
      </p:sp>
    </p:spTree>
    <p:extLst>
      <p:ext uri="{BB962C8B-B14F-4D97-AF65-F5344CB8AC3E}">
        <p14:creationId xmlns:p14="http://schemas.microsoft.com/office/powerpoint/2010/main" val="2531006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AE02AE53-7D23-41C9-9A85-32EBEA8715AE}" type="datetimeFigureOut">
              <a:rPr lang="it-IT" smtClean="0"/>
              <a:t>14/10/24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BC964D7-3A6B-4D56-93A1-D5346B09D965}" type="slidenum">
              <a:rPr lang="it-IT" smtClean="0"/>
              <a:t>‹N›</a:t>
            </a:fld>
            <a:endParaRPr lang="it-IT"/>
          </a:p>
        </p:txBody>
      </p:sp>
    </p:spTree>
    <p:extLst>
      <p:ext uri="{BB962C8B-B14F-4D97-AF65-F5344CB8AC3E}">
        <p14:creationId xmlns:p14="http://schemas.microsoft.com/office/powerpoint/2010/main" val="1493739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AE02AE53-7D23-41C9-9A85-32EBEA8715AE}" type="datetimeFigureOut">
              <a:rPr lang="it-IT" smtClean="0"/>
              <a:t>14/10/24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FBC964D7-3A6B-4D56-93A1-D5346B09D965}" type="slidenum">
              <a:rPr lang="it-IT" smtClean="0"/>
              <a:t>‹N›</a:t>
            </a:fld>
            <a:endParaRPr lang="it-IT"/>
          </a:p>
        </p:txBody>
      </p:sp>
    </p:spTree>
    <p:extLst>
      <p:ext uri="{BB962C8B-B14F-4D97-AF65-F5344CB8AC3E}">
        <p14:creationId xmlns:p14="http://schemas.microsoft.com/office/powerpoint/2010/main" val="2839789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AE02AE53-7D23-41C9-9A85-32EBEA8715AE}" type="datetimeFigureOut">
              <a:rPr lang="it-IT" smtClean="0"/>
              <a:t>14/10/24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FBC964D7-3A6B-4D56-93A1-D5346B09D965}" type="slidenum">
              <a:rPr lang="it-IT" smtClean="0"/>
              <a:t>‹N›</a:t>
            </a:fld>
            <a:endParaRPr lang="it-IT"/>
          </a:p>
        </p:txBody>
      </p:sp>
    </p:spTree>
    <p:extLst>
      <p:ext uri="{BB962C8B-B14F-4D97-AF65-F5344CB8AC3E}">
        <p14:creationId xmlns:p14="http://schemas.microsoft.com/office/powerpoint/2010/main" val="3428426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E02AE53-7D23-41C9-9A85-32EBEA8715AE}" type="datetimeFigureOut">
              <a:rPr lang="it-IT" smtClean="0"/>
              <a:t>14/10/24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FBC964D7-3A6B-4D56-93A1-D5346B09D965}" type="slidenum">
              <a:rPr lang="it-IT" smtClean="0"/>
              <a:t>‹N›</a:t>
            </a:fld>
            <a:endParaRPr lang="it-IT"/>
          </a:p>
        </p:txBody>
      </p:sp>
    </p:spTree>
    <p:extLst>
      <p:ext uri="{BB962C8B-B14F-4D97-AF65-F5344CB8AC3E}">
        <p14:creationId xmlns:p14="http://schemas.microsoft.com/office/powerpoint/2010/main" val="2342367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1" y="204787"/>
            <a:ext cx="3008313" cy="871538"/>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AE02AE53-7D23-41C9-9A85-32EBEA8715AE}" type="datetimeFigureOut">
              <a:rPr lang="it-IT" smtClean="0"/>
              <a:t>14/10/24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BC964D7-3A6B-4D56-93A1-D5346B09D965}" type="slidenum">
              <a:rPr lang="it-IT" smtClean="0"/>
              <a:t>‹N›</a:t>
            </a:fld>
            <a:endParaRPr lang="it-IT"/>
          </a:p>
        </p:txBody>
      </p:sp>
    </p:spTree>
    <p:extLst>
      <p:ext uri="{BB962C8B-B14F-4D97-AF65-F5344CB8AC3E}">
        <p14:creationId xmlns:p14="http://schemas.microsoft.com/office/powerpoint/2010/main" val="1523421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3600450"/>
            <a:ext cx="5486400" cy="425054"/>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AE02AE53-7D23-41C9-9A85-32EBEA8715AE}" type="datetimeFigureOut">
              <a:rPr lang="it-IT" smtClean="0"/>
              <a:t>14/10/24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BC964D7-3A6B-4D56-93A1-D5346B09D965}" type="slidenum">
              <a:rPr lang="it-IT" smtClean="0"/>
              <a:t>‹N›</a:t>
            </a:fld>
            <a:endParaRPr lang="it-IT"/>
          </a:p>
        </p:txBody>
      </p:sp>
    </p:spTree>
    <p:extLst>
      <p:ext uri="{BB962C8B-B14F-4D97-AF65-F5344CB8AC3E}">
        <p14:creationId xmlns:p14="http://schemas.microsoft.com/office/powerpoint/2010/main" val="3426654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AE02AE53-7D23-41C9-9A85-32EBEA8715AE}" type="datetimeFigureOut">
              <a:rPr lang="it-IT" smtClean="0"/>
              <a:t>14/10/24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BC964D7-3A6B-4D56-93A1-D5346B09D965}" type="slidenum">
              <a:rPr lang="it-IT" smtClean="0"/>
              <a:t>‹N›</a:t>
            </a:fld>
            <a:endParaRPr lang="it-IT"/>
          </a:p>
        </p:txBody>
      </p:sp>
    </p:spTree>
    <p:extLst>
      <p:ext uri="{BB962C8B-B14F-4D97-AF65-F5344CB8AC3E}">
        <p14:creationId xmlns:p14="http://schemas.microsoft.com/office/powerpoint/2010/main" val="3886977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05979"/>
            <a:ext cx="2057400" cy="4388644"/>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05979"/>
            <a:ext cx="6019800" cy="4388644"/>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AE02AE53-7D23-41C9-9A85-32EBEA8715AE}" type="datetimeFigureOut">
              <a:rPr lang="it-IT" smtClean="0"/>
              <a:t>14/10/24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BC964D7-3A6B-4D56-93A1-D5346B09D965}" type="slidenum">
              <a:rPr lang="it-IT" smtClean="0"/>
              <a:t>‹N›</a:t>
            </a:fld>
            <a:endParaRPr lang="it-IT"/>
          </a:p>
        </p:txBody>
      </p:sp>
    </p:spTree>
    <p:extLst>
      <p:ext uri="{BB962C8B-B14F-4D97-AF65-F5344CB8AC3E}">
        <p14:creationId xmlns:p14="http://schemas.microsoft.com/office/powerpoint/2010/main" val="738388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E02AE53-7D23-41C9-9A85-32EBEA8715AE}" type="datetimeFigureOut">
              <a:rPr lang="it-IT" smtClean="0"/>
              <a:t>14/10/24</a:t>
            </a:fld>
            <a:endParaRPr lang="it-IT"/>
          </a:p>
        </p:txBody>
      </p:sp>
      <p:sp>
        <p:nvSpPr>
          <p:cNvPr id="5" name="Segnaposto piè di pagina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BC964D7-3A6B-4D56-93A1-D5346B09D965}" type="slidenum">
              <a:rPr lang="it-IT" smtClean="0"/>
              <a:t>‹N›</a:t>
            </a:fld>
            <a:endParaRPr lang="it-IT"/>
          </a:p>
        </p:txBody>
      </p:sp>
    </p:spTree>
    <p:extLst>
      <p:ext uri="{BB962C8B-B14F-4D97-AF65-F5344CB8AC3E}">
        <p14:creationId xmlns:p14="http://schemas.microsoft.com/office/powerpoint/2010/main" val="4104230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2E8AB-3C01-F84B-F2AB-F93C37388A28}"/>
            </a:ext>
          </a:extLst>
        </p:cNvPr>
        <p:cNvGrpSpPr/>
        <p:nvPr/>
      </p:nvGrpSpPr>
      <p:grpSpPr>
        <a:xfrm>
          <a:off x="0" y="0"/>
          <a:ext cx="0" cy="0"/>
          <a:chOff x="0" y="0"/>
          <a:chExt cx="0" cy="0"/>
        </a:xfrm>
      </p:grpSpPr>
      <p:graphicFrame>
        <p:nvGraphicFramePr>
          <p:cNvPr id="4" name="Tabella 3">
            <a:extLst>
              <a:ext uri="{FF2B5EF4-FFF2-40B4-BE49-F238E27FC236}">
                <a16:creationId xmlns:a16="http://schemas.microsoft.com/office/drawing/2014/main" id="{152176E0-1CA3-A445-9E85-87FF9330E685}"/>
              </a:ext>
            </a:extLst>
          </p:cNvPr>
          <p:cNvGraphicFramePr>
            <a:graphicFrameLocks noGrp="1"/>
          </p:cNvGraphicFramePr>
          <p:nvPr>
            <p:extLst>
              <p:ext uri="{D42A27DB-BD31-4B8C-83A1-F6EECF244321}">
                <p14:modId xmlns:p14="http://schemas.microsoft.com/office/powerpoint/2010/main" val="103278162"/>
              </p:ext>
            </p:extLst>
          </p:nvPr>
        </p:nvGraphicFramePr>
        <p:xfrm>
          <a:off x="0" y="1347614"/>
          <a:ext cx="9143999" cy="3488152"/>
        </p:xfrm>
        <a:graphic>
          <a:graphicData uri="http://schemas.openxmlformats.org/drawingml/2006/table">
            <a:tbl>
              <a:tblPr firstRow="1" firstCol="1" lastRow="1" lastCol="1" bandRow="1" bandCol="1"/>
              <a:tblGrid>
                <a:gridCol w="2286000">
                  <a:extLst>
                    <a:ext uri="{9D8B030D-6E8A-4147-A177-3AD203B41FA5}">
                      <a16:colId xmlns:a16="http://schemas.microsoft.com/office/drawing/2014/main" val="20000"/>
                    </a:ext>
                  </a:extLst>
                </a:gridCol>
                <a:gridCol w="5309420">
                  <a:extLst>
                    <a:ext uri="{9D8B030D-6E8A-4147-A177-3AD203B41FA5}">
                      <a16:colId xmlns:a16="http://schemas.microsoft.com/office/drawing/2014/main" val="20001"/>
                    </a:ext>
                  </a:extLst>
                </a:gridCol>
                <a:gridCol w="1548579">
                  <a:extLst>
                    <a:ext uri="{9D8B030D-6E8A-4147-A177-3AD203B41FA5}">
                      <a16:colId xmlns:a16="http://schemas.microsoft.com/office/drawing/2014/main" val="20002"/>
                    </a:ext>
                  </a:extLst>
                </a:gridCol>
              </a:tblGrid>
              <a:tr h="360803">
                <a:tc gridSpan="3">
                  <a:txBody>
                    <a:bodyPr/>
                    <a:lstStyle/>
                    <a:p>
                      <a:pPr algn="ctr">
                        <a:lnSpc>
                          <a:spcPct val="115000"/>
                        </a:lnSpc>
                        <a:spcAft>
                          <a:spcPts val="1000"/>
                        </a:spcAft>
                      </a:pPr>
                      <a:r>
                        <a:rPr lang="en-US" sz="1500" b="1" noProof="0" dirty="0">
                          <a:solidFill>
                            <a:srgbClr val="002060"/>
                          </a:solidFill>
                          <a:effectLst/>
                          <a:latin typeface="Calibri"/>
                          <a:ea typeface="Calibri"/>
                          <a:cs typeface="Times New Roman"/>
                        </a:rPr>
                        <a:t>Third </a:t>
                      </a:r>
                      <a:r>
                        <a:rPr lang="en-US" sz="1500" b="1" baseline="0" noProof="0" dirty="0">
                          <a:solidFill>
                            <a:srgbClr val="002060"/>
                          </a:solidFill>
                          <a:effectLst/>
                          <a:latin typeface="Calibri"/>
                          <a:ea typeface="Calibri"/>
                          <a:cs typeface="Times New Roman"/>
                        </a:rPr>
                        <a:t>year activity</a:t>
                      </a:r>
                      <a:endParaRPr lang="en-US" sz="1500" b="1" noProof="0" dirty="0">
                        <a:solidFill>
                          <a:srgbClr val="002060"/>
                        </a:solidFill>
                        <a:effectLst/>
                        <a:latin typeface="Calibri"/>
                        <a:ea typeface="Calibri"/>
                        <a:cs typeface="Times New Roman"/>
                      </a:endParaRPr>
                    </a:p>
                  </a:txBody>
                  <a:tcPr marL="68580" marR="68580" marT="0" marB="0" anchor="ctr">
                    <a:lnL>
                      <a:noFill/>
                    </a:lnL>
                    <a:lnR>
                      <a:noFill/>
                    </a:lnR>
                    <a:lnT w="57150" cap="flat" cmpd="sng" algn="ctr">
                      <a:solidFill>
                        <a:srgbClr val="BFBFBF"/>
                      </a:solidFill>
                      <a:prstDash val="solid"/>
                      <a:round/>
                      <a:headEnd type="none" w="med" len="med"/>
                      <a:tailEnd type="none" w="med" len="med"/>
                    </a:lnT>
                    <a:lnB w="28575" cap="flat" cmpd="sng" algn="ctr">
                      <a:solidFill>
                        <a:schemeClr val="bg1">
                          <a:lumMod val="65000"/>
                        </a:schemeClr>
                      </a:solidFill>
                      <a:prstDash val="solid"/>
                      <a:round/>
                      <a:headEnd type="none" w="med" len="med"/>
                      <a:tailEnd type="none" w="med" len="med"/>
                    </a:lnB>
                  </a:tcPr>
                </a:tc>
                <a:tc hMerge="1">
                  <a:txBody>
                    <a:bodyPr/>
                    <a:lstStyle/>
                    <a:p>
                      <a:pPr>
                        <a:lnSpc>
                          <a:spcPct val="115000"/>
                        </a:lnSpc>
                        <a:spcAft>
                          <a:spcPts val="1000"/>
                        </a:spcAft>
                      </a:pPr>
                      <a:endParaRPr lang="it-IT" sz="1100" dirty="0">
                        <a:effectLst/>
                        <a:latin typeface="Calibri"/>
                        <a:ea typeface="Calibri"/>
                        <a:cs typeface="Times New Roman"/>
                      </a:endParaRPr>
                    </a:p>
                  </a:txBody>
                  <a:tcPr marL="68580" marR="68580" marT="0" marB="0">
                    <a:lnL>
                      <a:noFill/>
                    </a:lnL>
                    <a:lnR>
                      <a:noFill/>
                    </a:lnR>
                    <a:lnT w="57150" cap="flat" cmpd="sng" algn="ctr">
                      <a:solidFill>
                        <a:srgbClr val="BFBFBF"/>
                      </a:solidFill>
                      <a:prstDash val="solid"/>
                      <a:round/>
                      <a:headEnd type="none" w="med" len="med"/>
                      <a:tailEnd type="none" w="med" len="med"/>
                    </a:lnT>
                    <a:lnB>
                      <a:noFill/>
                    </a:lnB>
                  </a:tcPr>
                </a:tc>
                <a:tc hMerge="1">
                  <a:txBody>
                    <a:bodyPr/>
                    <a:lstStyle/>
                    <a:p>
                      <a:pPr>
                        <a:lnSpc>
                          <a:spcPct val="115000"/>
                        </a:lnSpc>
                        <a:spcAft>
                          <a:spcPts val="1000"/>
                        </a:spcAft>
                      </a:pPr>
                      <a:endParaRPr lang="it-IT" sz="1800" dirty="0">
                        <a:effectLst/>
                        <a:latin typeface="Calibri"/>
                        <a:ea typeface="Calibri"/>
                        <a:cs typeface="Times New Roman"/>
                      </a:endParaRPr>
                    </a:p>
                  </a:txBody>
                  <a:tcPr marL="68580" marR="68580" marT="0" marB="0">
                    <a:lnL>
                      <a:noFill/>
                    </a:lnL>
                    <a:lnR>
                      <a:noFill/>
                    </a:lnR>
                    <a:lnT w="57150" cap="flat" cmpd="sng" algn="ctr">
                      <a:solidFill>
                        <a:srgbClr val="BFBFBF"/>
                      </a:solidFill>
                      <a:prstDash val="solid"/>
                      <a:round/>
                      <a:headEnd type="none" w="med" len="med"/>
                      <a:tailEnd type="none" w="med" len="med"/>
                    </a:lnT>
                    <a:lnB>
                      <a:noFill/>
                    </a:lnB>
                  </a:tcPr>
                </a:tc>
                <a:extLst>
                  <a:ext uri="{0D108BD9-81ED-4DB2-BD59-A6C34878D82A}">
                    <a16:rowId xmlns:a16="http://schemas.microsoft.com/office/drawing/2014/main" val="10000"/>
                  </a:ext>
                </a:extLst>
              </a:tr>
              <a:tr h="3127349">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br>
                        <a:rPr kumimoji="0" lang="en-GB" sz="6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br>
                      <a:r>
                        <a:rPr kumimoji="0" lang="en-GB"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third-year research activity has been directed to the recovery of lignin from chestnut shells to be exploited as functional additives in biocompatible materials for biomedical applications, and of ellagitannins from pomegranate processing by-products to be used in combination with whey proteins for food packaging applications. Wood tannins were instead investigated for the preparation of palladium–functionalized polyurethane foams to be used as heterogeneous and recyclable catalysts.</a:t>
                      </a:r>
                    </a:p>
                  </a:txBody>
                  <a:tcPr marL="68580" marR="68580" marT="0" marB="0">
                    <a:lnL>
                      <a:noFill/>
                    </a:lnL>
                    <a:lnR>
                      <a:noFill/>
                    </a:lnR>
                    <a:lnT w="28575" cap="flat" cmpd="sng" algn="ctr">
                      <a:solidFill>
                        <a:schemeClr val="bg1">
                          <a:lumMod val="65000"/>
                        </a:schemeClr>
                      </a:solidFill>
                      <a:prstDash val="solid"/>
                      <a:round/>
                      <a:headEnd type="none" w="med" len="med"/>
                      <a:tailEnd type="none" w="med" len="med"/>
                    </a:lnT>
                    <a:lnB>
                      <a:noFill/>
                    </a:lnB>
                  </a:tcPr>
                </a:tc>
                <a:tc>
                  <a:txBody>
                    <a:bodyPr/>
                    <a:lstStyle/>
                    <a:p>
                      <a:pPr>
                        <a:lnSpc>
                          <a:spcPct val="115000"/>
                        </a:lnSpc>
                        <a:spcAft>
                          <a:spcPts val="1000"/>
                        </a:spcAft>
                      </a:pPr>
                      <a:endParaRPr lang="it-IT" sz="800" dirty="0">
                        <a:effectLst/>
                        <a:latin typeface="Calibri"/>
                        <a:ea typeface="Calibri"/>
                        <a:cs typeface="Times New Roman"/>
                      </a:endParaRPr>
                    </a:p>
                  </a:txBody>
                  <a:tcPr marL="68580" marR="68580" marT="0" marB="0">
                    <a:lnL>
                      <a:noFill/>
                    </a:lnL>
                    <a:lnR>
                      <a:noFill/>
                    </a:lnR>
                    <a:lnT w="28575" cap="flat" cmpd="sng" algn="ctr">
                      <a:solidFill>
                        <a:schemeClr val="bg1">
                          <a:lumMod val="65000"/>
                        </a:schemeClr>
                      </a:solidFill>
                      <a:prstDash val="solid"/>
                      <a:round/>
                      <a:headEnd type="none" w="med" len="med"/>
                      <a:tailEnd type="none" w="med" len="med"/>
                    </a:lnT>
                    <a:lnB>
                      <a:noFill/>
                    </a:lnB>
                  </a:tcP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br>
                        <a:rPr kumimoji="0" lang="en-GB" sz="600" b="0" i="1" u="none" strike="noStrike" kern="1200" cap="none" spc="0" normalizeH="0" baseline="0" noProof="0" dirty="0">
                          <a:ln>
                            <a:noFill/>
                          </a:ln>
                          <a:solidFill>
                            <a:schemeClr val="tx1"/>
                          </a:solidFill>
                          <a:effectLst/>
                          <a:uLnTx/>
                          <a:uFillTx/>
                          <a:latin typeface="Calibri"/>
                          <a:ea typeface="Calibri"/>
                          <a:cs typeface="Times New Roman"/>
                        </a:rPr>
                      </a:br>
                      <a:r>
                        <a:rPr kumimoji="0" lang="en-GB" sz="1400" b="0" i="1" u="none" strike="noStrike" kern="1200" cap="none" spc="0" normalizeH="0" baseline="0" noProof="0" dirty="0">
                          <a:ln>
                            <a:noFill/>
                          </a:ln>
                          <a:solidFill>
                            <a:prstClr val="black"/>
                          </a:solidFill>
                          <a:effectLst/>
                          <a:uLnTx/>
                          <a:uFillTx/>
                          <a:latin typeface="+mn-lt"/>
                          <a:ea typeface="Calibri"/>
                          <a:cs typeface="Times New Roman"/>
                        </a:rPr>
                        <a:t>Ph.D. Student</a:t>
                      </a:r>
                      <a:br>
                        <a:rPr kumimoji="0" lang="en-GB" sz="1400" b="0" i="1" u="none" strike="noStrike" kern="1200" cap="none" spc="0" normalizeH="0" baseline="0" noProof="0" dirty="0">
                          <a:ln>
                            <a:noFill/>
                          </a:ln>
                          <a:solidFill>
                            <a:prstClr val="black"/>
                          </a:solidFill>
                          <a:effectLst/>
                          <a:uLnTx/>
                          <a:uFillTx/>
                          <a:latin typeface="+mn-lt"/>
                          <a:ea typeface="Calibri"/>
                          <a:cs typeface="Times New Roman"/>
                        </a:rPr>
                      </a:br>
                      <a:r>
                        <a:rPr kumimoji="0" lang="en-GB" sz="1400" b="0" i="1" u="none" strike="noStrike" kern="1200" cap="none" spc="0" normalizeH="0" baseline="0" noProof="0" dirty="0">
                          <a:ln>
                            <a:noFill/>
                          </a:ln>
                          <a:solidFill>
                            <a:prstClr val="black"/>
                          </a:solidFill>
                          <a:effectLst/>
                          <a:uLnTx/>
                          <a:uFillTx/>
                          <a:latin typeface="+mn-lt"/>
                          <a:ea typeface="Calibri"/>
                          <a:cs typeface="Times New Roman"/>
                        </a:rPr>
                        <a:t>Sara </a:t>
                      </a:r>
                      <a:r>
                        <a:rPr kumimoji="0" lang="en-GB" sz="1400" b="0" i="1" u="none" strike="noStrike" kern="1200" cap="none" spc="0" normalizeH="0" baseline="0" noProof="0" dirty="0" err="1">
                          <a:ln>
                            <a:noFill/>
                          </a:ln>
                          <a:solidFill>
                            <a:prstClr val="black"/>
                          </a:solidFill>
                          <a:effectLst/>
                          <a:uLnTx/>
                          <a:uFillTx/>
                          <a:latin typeface="+mn-lt"/>
                          <a:ea typeface="Calibri"/>
                          <a:cs typeface="Times New Roman"/>
                        </a:rPr>
                        <a:t>Viggiano</a:t>
                      </a:r>
                      <a:endParaRPr kumimoji="0" lang="it-IT" sz="1400" b="0" i="0" u="none" strike="noStrike" kern="1200" cap="none" spc="0" normalizeH="0" baseline="0" noProof="0" dirty="0">
                        <a:ln>
                          <a:noFill/>
                        </a:ln>
                        <a:solidFill>
                          <a:prstClr val="black"/>
                        </a:solidFill>
                        <a:effectLst/>
                        <a:uLnTx/>
                        <a:uFillTx/>
                        <a:latin typeface="+mn-lt"/>
                        <a:ea typeface="Calibri"/>
                        <a:cs typeface="Times New Roman"/>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mn-lt"/>
                          <a:ea typeface="Calibri"/>
                          <a:cs typeface="Times New Roman"/>
                        </a:rPr>
                        <a:t>Title</a:t>
                      </a:r>
                      <a:br>
                        <a:rPr kumimoji="0" lang="en-GB" sz="1400" b="1" i="0" u="none" strike="noStrike" kern="1200" cap="none" spc="0" normalizeH="0" baseline="0" noProof="0" dirty="0">
                          <a:ln>
                            <a:noFill/>
                          </a:ln>
                          <a:solidFill>
                            <a:prstClr val="black"/>
                          </a:solidFill>
                          <a:effectLst/>
                          <a:uLnTx/>
                          <a:uFillTx/>
                          <a:latin typeface="+mn-lt"/>
                          <a:ea typeface="Calibri"/>
                          <a:cs typeface="Times New Roman"/>
                        </a:rPr>
                      </a:br>
                      <a:r>
                        <a:rPr kumimoji="0" lang="en-GB" sz="1200" b="1" i="0" u="none" strike="noStrike" kern="1200" cap="none" spc="0" normalizeH="0" baseline="0" noProof="0" dirty="0">
                          <a:ln>
                            <a:noFill/>
                          </a:ln>
                          <a:solidFill>
                            <a:prstClr val="black"/>
                          </a:solidFill>
                          <a:effectLst/>
                          <a:uLnTx/>
                          <a:uFillTx/>
                          <a:latin typeface="+mn-lt"/>
                          <a:ea typeface="Calibri"/>
                          <a:cs typeface="Times New Roman"/>
                        </a:rPr>
                        <a:t>“Natural and</a:t>
                      </a:r>
                      <a:br>
                        <a:rPr kumimoji="0" lang="en-GB" sz="1200" b="1" i="0" u="none" strike="noStrike" kern="1200" cap="none" spc="0" normalizeH="0" baseline="0" noProof="0" dirty="0">
                          <a:ln>
                            <a:noFill/>
                          </a:ln>
                          <a:solidFill>
                            <a:prstClr val="black"/>
                          </a:solidFill>
                          <a:effectLst/>
                          <a:uLnTx/>
                          <a:uFillTx/>
                          <a:latin typeface="+mn-lt"/>
                          <a:ea typeface="Calibri"/>
                          <a:cs typeface="Times New Roman"/>
                        </a:rPr>
                      </a:br>
                      <a:r>
                        <a:rPr kumimoji="0" lang="en-GB" sz="1200" b="1" i="0" u="none" strike="noStrike" kern="1200" cap="none" spc="0" normalizeH="0" baseline="0" noProof="0" dirty="0">
                          <a:ln>
                            <a:noFill/>
                          </a:ln>
                          <a:solidFill>
                            <a:prstClr val="black"/>
                          </a:solidFill>
                          <a:effectLst/>
                          <a:uLnTx/>
                          <a:uFillTx/>
                          <a:latin typeface="+mn-lt"/>
                          <a:ea typeface="Calibri"/>
                          <a:cs typeface="Times New Roman"/>
                        </a:rPr>
                        <a:t>bio-inspired phenolic polymers for the design of innovative functional materials: tailoring properties by ad hoc synthesis and chemical manipulation.“</a:t>
                      </a:r>
                    </a:p>
                  </a:txBody>
                  <a:tcPr marL="68580" marR="68580" marT="0" marB="0">
                    <a:lnL>
                      <a:noFill/>
                    </a:lnL>
                    <a:lnR>
                      <a:noFill/>
                    </a:lnR>
                    <a:lnT w="28575" cap="flat" cmpd="sng" algn="ctr">
                      <a:solidFill>
                        <a:schemeClr val="bg1">
                          <a:lumMod val="65000"/>
                        </a:schemeClr>
                      </a:solidFill>
                      <a:prstDash val="solid"/>
                      <a:round/>
                      <a:headEnd type="none" w="med" len="med"/>
                      <a:tailEnd type="none" w="med" len="med"/>
                    </a:lnT>
                    <a:lnB>
                      <a:noFill/>
                    </a:lnB>
                  </a:tcPr>
                </a:tc>
                <a:extLst>
                  <a:ext uri="{0D108BD9-81ED-4DB2-BD59-A6C34878D82A}">
                    <a16:rowId xmlns:a16="http://schemas.microsoft.com/office/drawing/2014/main" val="10001"/>
                  </a:ext>
                </a:extLst>
              </a:tr>
            </a:tbl>
          </a:graphicData>
        </a:graphic>
      </p:graphicFrame>
      <p:sp>
        <p:nvSpPr>
          <p:cNvPr id="2" name="Rectangle 5">
            <a:extLst>
              <a:ext uri="{FF2B5EF4-FFF2-40B4-BE49-F238E27FC236}">
                <a16:creationId xmlns:a16="http://schemas.microsoft.com/office/drawing/2014/main" id="{B7762FF9-C43B-19F5-D08D-40B54CD03C3E}"/>
              </a:ext>
            </a:extLst>
          </p:cNvPr>
          <p:cNvSpPr>
            <a:spLocks noChangeArrowheads="1"/>
          </p:cNvSpPr>
          <p:nvPr/>
        </p:nvSpPr>
        <p:spPr bwMode="auto">
          <a:xfrm>
            <a:off x="2347000" y="8623"/>
            <a:ext cx="4435661" cy="1410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vert="horz" wrap="square" lIns="12700" tIns="12700" rIns="12700" bIns="12700" numCol="1" anchor="t" anchorCtr="0" compatLnSpc="1">
            <a:prstTxWarp prst="textNoShape">
              <a:avLst/>
            </a:prstTxWarp>
          </a:bodyPr>
          <a:lstStyle/>
          <a:p>
            <a:pPr marL="0" marR="0" lvl="0" indent="0" defTabSz="914400" rtl="0" eaLnBrk="1" fontAlgn="base" latinLnBrk="0" hangingPunct="1">
              <a:lnSpc>
                <a:spcPct val="150000"/>
              </a:lnSpc>
              <a:spcBef>
                <a:spcPct val="0"/>
              </a:spcBef>
              <a:buClrTx/>
              <a:buSzTx/>
              <a:buFontTx/>
              <a:buNone/>
              <a:tabLst/>
            </a:pPr>
            <a:r>
              <a:rPr kumimoji="0" lang="en-US" altLang="it-IT" sz="1400" b="0" i="0" u="none" strike="noStrike" cap="none" normalizeH="0" baseline="0" dirty="0">
                <a:ln>
                  <a:noFill/>
                </a:ln>
                <a:solidFill>
                  <a:srgbClr val="1F497D"/>
                </a:solidFill>
                <a:effectLst/>
                <a:latin typeface="Comic Sans MS" pitchFamily="66" charset="0"/>
                <a:cs typeface="Arial" pitchFamily="34" charset="0"/>
              </a:rPr>
              <a:t>UNIVERSITY OF NAPOLI  </a:t>
            </a:r>
            <a:r>
              <a:rPr kumimoji="0" lang="en-US" altLang="it-IT" sz="1400" b="0" i="1" u="none" strike="noStrike" cap="none" normalizeH="0" baseline="0" dirty="0">
                <a:ln>
                  <a:noFill/>
                </a:ln>
                <a:solidFill>
                  <a:srgbClr val="1F497D"/>
                </a:solidFill>
                <a:effectLst/>
                <a:latin typeface="Comic Sans MS" pitchFamily="66" charset="0"/>
                <a:cs typeface="Arial" pitchFamily="34" charset="0"/>
              </a:rPr>
              <a:t>“FEDERICO II”</a:t>
            </a:r>
          </a:p>
          <a:p>
            <a:pPr marL="0" marR="0" lvl="0" indent="0" defTabSz="914400" rtl="0" eaLnBrk="1" fontAlgn="base" latinLnBrk="0" hangingPunct="1">
              <a:lnSpc>
                <a:spcPct val="150000"/>
              </a:lnSpc>
              <a:spcBef>
                <a:spcPct val="0"/>
              </a:spcBef>
              <a:buClrTx/>
              <a:buSzTx/>
              <a:buFontTx/>
              <a:buNone/>
              <a:tabLst/>
            </a:pPr>
            <a:r>
              <a:rPr kumimoji="0" lang="en-US" altLang="it-IT" sz="1400" b="0" i="0" u="none" strike="noStrike" cap="none" normalizeH="0" baseline="0" dirty="0">
                <a:ln>
                  <a:noFill/>
                </a:ln>
                <a:solidFill>
                  <a:srgbClr val="1F497D"/>
                </a:solidFill>
                <a:effectLst/>
                <a:latin typeface="Comic Sans MS" pitchFamily="66" charset="0"/>
                <a:cs typeface="Arial" pitchFamily="34" charset="0"/>
              </a:rPr>
              <a:t>POLYTECHNIC  AND  SCIENCE SCHOOL</a:t>
            </a:r>
          </a:p>
          <a:p>
            <a:pPr marL="0" marR="0" lvl="0" indent="0" defTabSz="914400" rtl="0" eaLnBrk="1" fontAlgn="base" latinLnBrk="0" hangingPunct="1">
              <a:lnSpc>
                <a:spcPct val="150000"/>
              </a:lnSpc>
              <a:spcBef>
                <a:spcPct val="0"/>
              </a:spcBef>
              <a:buClrTx/>
              <a:buSzTx/>
              <a:buFontTx/>
              <a:buNone/>
              <a:tabLst/>
            </a:pPr>
            <a:r>
              <a:rPr kumimoji="0" lang="en-US" altLang="it-IT" sz="1400" b="1" i="0" u="none" strike="noStrike" cap="none" normalizeH="0" baseline="0" dirty="0">
                <a:ln>
                  <a:noFill/>
                </a:ln>
                <a:solidFill>
                  <a:srgbClr val="1F497D"/>
                </a:solidFill>
                <a:effectLst/>
                <a:latin typeface="Comic Sans MS" pitchFamily="66" charset="0"/>
                <a:cs typeface="Arial" pitchFamily="34" charset="0"/>
              </a:rPr>
              <a:t>Department of Chemical Sciences</a:t>
            </a:r>
          </a:p>
          <a:p>
            <a:pPr marL="0" marR="0" lvl="0" indent="0" defTabSz="914400" rtl="0" eaLnBrk="1" fontAlgn="base" latinLnBrk="0" hangingPunct="1">
              <a:lnSpc>
                <a:spcPct val="150000"/>
              </a:lnSpc>
              <a:spcBef>
                <a:spcPct val="0"/>
              </a:spcBef>
              <a:buClrTx/>
              <a:buSzTx/>
              <a:buFontTx/>
              <a:buNone/>
              <a:tabLst/>
            </a:pPr>
            <a:r>
              <a:rPr kumimoji="0" lang="en-US" altLang="it-IT" sz="1400" b="1" i="1" u="none" strike="noStrike" cap="none" normalizeH="0" baseline="0" dirty="0">
                <a:ln>
                  <a:noFill/>
                </a:ln>
                <a:solidFill>
                  <a:srgbClr val="1F497D"/>
                </a:solidFill>
                <a:effectLst/>
                <a:latin typeface="Comic Sans MS" pitchFamily="66" charset="0"/>
                <a:cs typeface="Arial" pitchFamily="34" charset="0"/>
              </a:rPr>
              <a:t>Ph.D. School in Chemical Sciences (XXXVII Cycle) </a:t>
            </a:r>
            <a:endParaRPr kumimoji="0" lang="it-IT" altLang="it-IT" sz="1400" b="0" i="0" u="none" strike="noStrike" cap="none" normalizeH="0" baseline="0" dirty="0">
              <a:ln>
                <a:noFill/>
              </a:ln>
              <a:solidFill>
                <a:schemeClr val="tx1"/>
              </a:solidFill>
              <a:effectLst/>
              <a:latin typeface="Arial" pitchFamily="34" charset="0"/>
              <a:cs typeface="Arial" pitchFamily="34" charset="0"/>
            </a:endParaRPr>
          </a:p>
        </p:txBody>
      </p:sp>
      <p:pic>
        <p:nvPicPr>
          <p:cNvPr id="7" name="Picture 2">
            <a:extLst>
              <a:ext uri="{FF2B5EF4-FFF2-40B4-BE49-F238E27FC236}">
                <a16:creationId xmlns:a16="http://schemas.microsoft.com/office/drawing/2014/main" id="{286AC73E-9E8C-1E64-E95F-61915BC4BB3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041" y="87600"/>
            <a:ext cx="1187997" cy="1115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Picture 3">
            <a:extLst>
              <a:ext uri="{FF2B5EF4-FFF2-40B4-BE49-F238E27FC236}">
                <a16:creationId xmlns:a16="http://schemas.microsoft.com/office/drawing/2014/main" id="{BE033A27-94D6-819A-C38B-CE4DB553C7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2661" y="267494"/>
            <a:ext cx="1858963" cy="8582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3" name="Immagine 52">
            <a:extLst>
              <a:ext uri="{FF2B5EF4-FFF2-40B4-BE49-F238E27FC236}">
                <a16:creationId xmlns:a16="http://schemas.microsoft.com/office/drawing/2014/main" id="{70ED2AD8-55A8-D122-FEE9-AE62C4B42771}"/>
              </a:ext>
            </a:extLst>
          </p:cNvPr>
          <p:cNvPicPr>
            <a:picLocks noChangeAspect="1"/>
          </p:cNvPicPr>
          <p:nvPr/>
        </p:nvPicPr>
        <p:blipFill>
          <a:blip r:embed="rId5"/>
          <a:stretch>
            <a:fillRect/>
          </a:stretch>
        </p:blipFill>
        <p:spPr>
          <a:xfrm>
            <a:off x="2313458" y="1731724"/>
            <a:ext cx="5365142" cy="3459764"/>
          </a:xfrm>
          <a:prstGeom prst="rect">
            <a:avLst/>
          </a:prstGeom>
        </p:spPr>
      </p:pic>
    </p:spTree>
    <p:extLst>
      <p:ext uri="{BB962C8B-B14F-4D97-AF65-F5344CB8AC3E}">
        <p14:creationId xmlns:p14="http://schemas.microsoft.com/office/powerpoint/2010/main" val="915304514"/>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708E84846488D4458BE2D8F4B0746951" ma:contentTypeVersion="16" ma:contentTypeDescription="Creare un nuovo documento." ma:contentTypeScope="" ma:versionID="deac1bcc44244e9177434220f923002e">
  <xsd:schema xmlns:xsd="http://www.w3.org/2001/XMLSchema" xmlns:xs="http://www.w3.org/2001/XMLSchema" xmlns:p="http://schemas.microsoft.com/office/2006/metadata/properties" xmlns:ns2="664daa00-f9ee-454a-b410-a223a7f4a08d" xmlns:ns3="336cd694-9ba4-4552-b3fb-ddf50187e072" targetNamespace="http://schemas.microsoft.com/office/2006/metadata/properties" ma:root="true" ma:fieldsID="09af8e4a977ad40ef85e4fe83e629005" ns2:_="" ns3:_="">
    <xsd:import namespace="664daa00-f9ee-454a-b410-a223a7f4a08d"/>
    <xsd:import namespace="336cd694-9ba4-4552-b3fb-ddf50187e07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4daa00-f9ee-454a-b410-a223a7f4a0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Tag immagine" ma:readOnly="false" ma:fieldId="{5cf76f15-5ced-4ddc-b409-7134ff3c332f}" ma:taxonomyMulti="true" ma:sspId="75195dc1-fe89-472b-8717-1a0640488213" ma:termSetId="09814cd3-568e-fe90-9814-8d621ff8fb84" ma:anchorId="fba54fb3-c3e1-fe81-a776-ca4b69148c4d" ma:open="true" ma:isKeyword="false">
      <xsd:complexType>
        <xsd:sequence>
          <xsd:element ref="pc:Terms" minOccurs="0" maxOccurs="1"/>
        </xsd:sequence>
      </xsd:complex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36cd694-9ba4-4552-b3fb-ddf50187e072"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ff426bab-4c57-4394-905c-c4abbdeebb5a}" ma:internalName="TaxCatchAll" ma:showField="CatchAllData" ma:web="336cd694-9ba4-4552-b3fb-ddf50187e07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36cd694-9ba4-4552-b3fb-ddf50187e072" xsi:nil="true"/>
    <lcf76f155ced4ddcb4097134ff3c332f xmlns="664daa00-f9ee-454a-b410-a223a7f4a08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76D250E-AAE3-4A29-8328-E469C1FF3144}"/>
</file>

<file path=customXml/itemProps2.xml><?xml version="1.0" encoding="utf-8"?>
<ds:datastoreItem xmlns:ds="http://schemas.openxmlformats.org/officeDocument/2006/customXml" ds:itemID="{5C7F7CBB-D5A9-42BB-BF6C-2A48C8110425}"/>
</file>

<file path=customXml/itemProps3.xml><?xml version="1.0" encoding="utf-8"?>
<ds:datastoreItem xmlns:ds="http://schemas.openxmlformats.org/officeDocument/2006/customXml" ds:itemID="{A99791A1-D289-4524-B9DA-2140611BE17D}"/>
</file>

<file path=docProps/app.xml><?xml version="1.0" encoding="utf-8"?>
<Properties xmlns="http://schemas.openxmlformats.org/officeDocument/2006/extended-properties" xmlns:vt="http://schemas.openxmlformats.org/officeDocument/2006/docPropsVTypes">
  <TotalTime>9004</TotalTime>
  <Words>139</Words>
  <Application>Microsoft Macintosh PowerPoint</Application>
  <PresentationFormat>Presentazione su schermo (16:9)</PresentationFormat>
  <Paragraphs>9</Paragraphs>
  <Slides>1</Slides>
  <Notes>1</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vt:i4>
      </vt:variant>
    </vt:vector>
  </HeadingPairs>
  <TitlesOfParts>
    <vt:vector size="5" baseType="lpstr">
      <vt:lpstr>Arial</vt:lpstr>
      <vt:lpstr>Calibri</vt:lpstr>
      <vt:lpstr>Comic Sans MS</vt:lpstr>
      <vt:lpstr>Tema di Office</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Angela Lombardi</dc:creator>
  <cp:lastModifiedBy>SARA VIGGIANO</cp:lastModifiedBy>
  <cp:revision>25</cp:revision>
  <dcterms:created xsi:type="dcterms:W3CDTF">2017-02-22T15:55:28Z</dcterms:created>
  <dcterms:modified xsi:type="dcterms:W3CDTF">2024-10-14T07:28:10Z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ad0b24d-6422-44b0-b3de-abb3a9e8c81a_Enabled">
    <vt:lpwstr>true</vt:lpwstr>
  </property>
  <property fmtid="{D5CDD505-2E9C-101B-9397-08002B2CF9AE}" pid="3" name="MSIP_Label_2ad0b24d-6422-44b0-b3de-abb3a9e8c81a_SetDate">
    <vt:lpwstr>2024-10-11T10:09:10Z</vt:lpwstr>
  </property>
  <property fmtid="{D5CDD505-2E9C-101B-9397-08002B2CF9AE}" pid="4" name="MSIP_Label_2ad0b24d-6422-44b0-b3de-abb3a9e8c81a_Method">
    <vt:lpwstr>Standard</vt:lpwstr>
  </property>
  <property fmtid="{D5CDD505-2E9C-101B-9397-08002B2CF9AE}" pid="5" name="MSIP_Label_2ad0b24d-6422-44b0-b3de-abb3a9e8c81a_Name">
    <vt:lpwstr>defa4170-0d19-0005-0004-bc88714345d2</vt:lpwstr>
  </property>
  <property fmtid="{D5CDD505-2E9C-101B-9397-08002B2CF9AE}" pid="6" name="MSIP_Label_2ad0b24d-6422-44b0-b3de-abb3a9e8c81a_SiteId">
    <vt:lpwstr>2fcfe26a-bb62-46b0-b1e3-28f9da0c45fd</vt:lpwstr>
  </property>
  <property fmtid="{D5CDD505-2E9C-101B-9397-08002B2CF9AE}" pid="7" name="MSIP_Label_2ad0b24d-6422-44b0-b3de-abb3a9e8c81a_ActionId">
    <vt:lpwstr>b41273a4-a09a-4365-92c5-82425ddb4de9</vt:lpwstr>
  </property>
  <property fmtid="{D5CDD505-2E9C-101B-9397-08002B2CF9AE}" pid="8" name="MSIP_Label_2ad0b24d-6422-44b0-b3de-abb3a9e8c81a_ContentBits">
    <vt:lpwstr>0</vt:lpwstr>
  </property>
  <property fmtid="{D5CDD505-2E9C-101B-9397-08002B2CF9AE}" pid="9" name="ContentTypeId">
    <vt:lpwstr>0x010100708E84846488D4458BE2D8F4B0746951</vt:lpwstr>
  </property>
</Properties>
</file>