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5143500" type="screen16x9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1C33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4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E EMANUELE FORTUNATO" userId="48c4b69f-578a-43fa-890a-113596afc7ef" providerId="ADAL" clId="{F0E65EE5-F812-497B-9B01-9C81B80A3557}"/>
    <pc:docChg chg="undo custSel addSld delSld modSld">
      <pc:chgData name="MICHELE EMANUELE FORTUNATO" userId="48c4b69f-578a-43fa-890a-113596afc7ef" providerId="ADAL" clId="{F0E65EE5-F812-497B-9B01-9C81B80A3557}" dt="2024-12-06T11:12:34.170" v="284" actId="47"/>
      <pc:docMkLst>
        <pc:docMk/>
      </pc:docMkLst>
      <pc:sldChg chg="addSp delSp modSp mod">
        <pc:chgData name="MICHELE EMANUELE FORTUNATO" userId="48c4b69f-578a-43fa-890a-113596afc7ef" providerId="ADAL" clId="{F0E65EE5-F812-497B-9B01-9C81B80A3557}" dt="2024-12-06T11:12:00.220" v="283" actId="1076"/>
        <pc:sldMkLst>
          <pc:docMk/>
          <pc:sldMk cId="1687567327" sldId="259"/>
        </pc:sldMkLst>
        <pc:spChg chg="mod">
          <ac:chgData name="MICHELE EMANUELE FORTUNATO" userId="48c4b69f-578a-43fa-890a-113596afc7ef" providerId="ADAL" clId="{F0E65EE5-F812-497B-9B01-9C81B80A3557}" dt="2024-12-06T10:55:57.528" v="14"/>
          <ac:spMkLst>
            <pc:docMk/>
            <pc:sldMk cId="1687567327" sldId="259"/>
            <ac:spMk id="11" creationId="{27003126-91DC-6A02-B7A3-D785685AF9EC}"/>
          </ac:spMkLst>
        </pc:spChg>
        <pc:spChg chg="mod">
          <ac:chgData name="MICHELE EMANUELE FORTUNATO" userId="48c4b69f-578a-43fa-890a-113596afc7ef" providerId="ADAL" clId="{F0E65EE5-F812-497B-9B01-9C81B80A3557}" dt="2024-12-06T10:55:57.528" v="14"/>
          <ac:spMkLst>
            <pc:docMk/>
            <pc:sldMk cId="1687567327" sldId="259"/>
            <ac:spMk id="15" creationId="{9C8F8713-3BA8-61B0-A1BB-E46A07279C4E}"/>
          </ac:spMkLst>
        </pc:spChg>
        <pc:spChg chg="mod">
          <ac:chgData name="MICHELE EMANUELE FORTUNATO" userId="48c4b69f-578a-43fa-890a-113596afc7ef" providerId="ADAL" clId="{F0E65EE5-F812-497B-9B01-9C81B80A3557}" dt="2024-12-06T10:55:57.528" v="14"/>
          <ac:spMkLst>
            <pc:docMk/>
            <pc:sldMk cId="1687567327" sldId="259"/>
            <ac:spMk id="16" creationId="{3BB9A256-F342-618F-110A-2C562CC69AC5}"/>
          </ac:spMkLst>
        </pc:spChg>
        <pc:spChg chg="mod">
          <ac:chgData name="MICHELE EMANUELE FORTUNATO" userId="48c4b69f-578a-43fa-890a-113596afc7ef" providerId="ADAL" clId="{F0E65EE5-F812-497B-9B01-9C81B80A3557}" dt="2024-12-06T10:55:57.528" v="14"/>
          <ac:spMkLst>
            <pc:docMk/>
            <pc:sldMk cId="1687567327" sldId="259"/>
            <ac:spMk id="20" creationId="{9921B084-D611-62B4-0169-EEF71DF49011}"/>
          </ac:spMkLst>
        </pc:spChg>
        <pc:spChg chg="mod">
          <ac:chgData name="MICHELE EMANUELE FORTUNATO" userId="48c4b69f-578a-43fa-890a-113596afc7ef" providerId="ADAL" clId="{F0E65EE5-F812-497B-9B01-9C81B80A3557}" dt="2024-12-06T10:55:57.528" v="14"/>
          <ac:spMkLst>
            <pc:docMk/>
            <pc:sldMk cId="1687567327" sldId="259"/>
            <ac:spMk id="21" creationId="{BA323331-20CB-AA19-1E76-E1067EC3689D}"/>
          </ac:spMkLst>
        </pc:spChg>
        <pc:spChg chg="mod">
          <ac:chgData name="MICHELE EMANUELE FORTUNATO" userId="48c4b69f-578a-43fa-890a-113596afc7ef" providerId="ADAL" clId="{F0E65EE5-F812-497B-9B01-9C81B80A3557}" dt="2024-12-06T10:55:57.528" v="14"/>
          <ac:spMkLst>
            <pc:docMk/>
            <pc:sldMk cId="1687567327" sldId="259"/>
            <ac:spMk id="22" creationId="{2F5B073C-527A-A829-A0AF-7D09C111B9EA}"/>
          </ac:spMkLst>
        </pc:spChg>
        <pc:spChg chg="mod">
          <ac:chgData name="MICHELE EMANUELE FORTUNATO" userId="48c4b69f-578a-43fa-890a-113596afc7ef" providerId="ADAL" clId="{F0E65EE5-F812-497B-9B01-9C81B80A3557}" dt="2024-12-06T10:55:57.528" v="14"/>
          <ac:spMkLst>
            <pc:docMk/>
            <pc:sldMk cId="1687567327" sldId="259"/>
            <ac:spMk id="23" creationId="{61FA1FBB-E5EF-2B14-6657-B801020161F4}"/>
          </ac:spMkLst>
        </pc:spChg>
        <pc:spChg chg="mod">
          <ac:chgData name="MICHELE EMANUELE FORTUNATO" userId="48c4b69f-578a-43fa-890a-113596afc7ef" providerId="ADAL" clId="{F0E65EE5-F812-497B-9B01-9C81B80A3557}" dt="2024-12-06T10:55:57.528" v="14"/>
          <ac:spMkLst>
            <pc:docMk/>
            <pc:sldMk cId="1687567327" sldId="259"/>
            <ac:spMk id="25" creationId="{D8E2FFC2-8039-A59F-4DC5-B4CDF7272156}"/>
          </ac:spMkLst>
        </pc:spChg>
        <pc:spChg chg="mod">
          <ac:chgData name="MICHELE EMANUELE FORTUNATO" userId="48c4b69f-578a-43fa-890a-113596afc7ef" providerId="ADAL" clId="{F0E65EE5-F812-497B-9B01-9C81B80A3557}" dt="2024-12-06T10:55:57.528" v="14"/>
          <ac:spMkLst>
            <pc:docMk/>
            <pc:sldMk cId="1687567327" sldId="259"/>
            <ac:spMk id="27" creationId="{71BF85E0-23F6-A1FD-D640-42D1EA215D4F}"/>
          </ac:spMkLst>
        </pc:spChg>
        <pc:spChg chg="mod">
          <ac:chgData name="MICHELE EMANUELE FORTUNATO" userId="48c4b69f-578a-43fa-890a-113596afc7ef" providerId="ADAL" clId="{F0E65EE5-F812-497B-9B01-9C81B80A3557}" dt="2024-12-06T10:55:57.528" v="14"/>
          <ac:spMkLst>
            <pc:docMk/>
            <pc:sldMk cId="1687567327" sldId="259"/>
            <ac:spMk id="29" creationId="{F8688AF0-04D1-1D12-6A3D-37B2299DD68E}"/>
          </ac:spMkLst>
        </pc:spChg>
        <pc:spChg chg="mod">
          <ac:chgData name="MICHELE EMANUELE FORTUNATO" userId="48c4b69f-578a-43fa-890a-113596afc7ef" providerId="ADAL" clId="{F0E65EE5-F812-497B-9B01-9C81B80A3557}" dt="2024-12-06T10:55:57.528" v="14"/>
          <ac:spMkLst>
            <pc:docMk/>
            <pc:sldMk cId="1687567327" sldId="259"/>
            <ac:spMk id="31" creationId="{3AB26C87-C837-760B-6F0F-A0520DA1B2DF}"/>
          </ac:spMkLst>
        </pc:spChg>
        <pc:spChg chg="mod">
          <ac:chgData name="MICHELE EMANUELE FORTUNATO" userId="48c4b69f-578a-43fa-890a-113596afc7ef" providerId="ADAL" clId="{F0E65EE5-F812-497B-9B01-9C81B80A3557}" dt="2024-12-06T10:55:57.528" v="14"/>
          <ac:spMkLst>
            <pc:docMk/>
            <pc:sldMk cId="1687567327" sldId="259"/>
            <ac:spMk id="32" creationId="{411BBA22-8DB5-3B22-CBBF-BB97579CDFA0}"/>
          </ac:spMkLst>
        </pc:spChg>
        <pc:spChg chg="mod">
          <ac:chgData name="MICHELE EMANUELE FORTUNATO" userId="48c4b69f-578a-43fa-890a-113596afc7ef" providerId="ADAL" clId="{F0E65EE5-F812-497B-9B01-9C81B80A3557}" dt="2024-12-06T10:55:57.528" v="14"/>
          <ac:spMkLst>
            <pc:docMk/>
            <pc:sldMk cId="1687567327" sldId="259"/>
            <ac:spMk id="33" creationId="{BDDBF55D-D01D-1989-4056-95485C1FE69C}"/>
          </ac:spMkLst>
        </pc:spChg>
        <pc:spChg chg="mod">
          <ac:chgData name="MICHELE EMANUELE FORTUNATO" userId="48c4b69f-578a-43fa-890a-113596afc7ef" providerId="ADAL" clId="{F0E65EE5-F812-497B-9B01-9C81B80A3557}" dt="2024-12-06T10:55:57.528" v="14"/>
          <ac:spMkLst>
            <pc:docMk/>
            <pc:sldMk cId="1687567327" sldId="259"/>
            <ac:spMk id="36" creationId="{4B98BBA7-8761-8792-C835-C3358B4B7D48}"/>
          </ac:spMkLst>
        </pc:spChg>
        <pc:spChg chg="mod">
          <ac:chgData name="MICHELE EMANUELE FORTUNATO" userId="48c4b69f-578a-43fa-890a-113596afc7ef" providerId="ADAL" clId="{F0E65EE5-F812-497B-9B01-9C81B80A3557}" dt="2024-12-06T10:55:57.528" v="14"/>
          <ac:spMkLst>
            <pc:docMk/>
            <pc:sldMk cId="1687567327" sldId="259"/>
            <ac:spMk id="37" creationId="{03646B22-B142-135C-E42B-86E9B50512CC}"/>
          </ac:spMkLst>
        </pc:spChg>
        <pc:spChg chg="add mod">
          <ac:chgData name="MICHELE EMANUELE FORTUNATO" userId="48c4b69f-578a-43fa-890a-113596afc7ef" providerId="ADAL" clId="{F0E65EE5-F812-497B-9B01-9C81B80A3557}" dt="2024-12-06T10:56:14.444" v="16" actId="1076"/>
          <ac:spMkLst>
            <pc:docMk/>
            <pc:sldMk cId="1687567327" sldId="259"/>
            <ac:spMk id="38" creationId="{A805E021-AC78-4340-E23B-DCF1130241DD}"/>
          </ac:spMkLst>
        </pc:spChg>
        <pc:spChg chg="add mod">
          <ac:chgData name="MICHELE EMANUELE FORTUNATO" userId="48c4b69f-578a-43fa-890a-113596afc7ef" providerId="ADAL" clId="{F0E65EE5-F812-497B-9B01-9C81B80A3557}" dt="2024-12-06T10:56:14.444" v="16" actId="1076"/>
          <ac:spMkLst>
            <pc:docMk/>
            <pc:sldMk cId="1687567327" sldId="259"/>
            <ac:spMk id="39" creationId="{DB3B86D4-7765-A292-EAD9-D7100779CFBC}"/>
          </ac:spMkLst>
        </pc:spChg>
        <pc:spChg chg="add mod">
          <ac:chgData name="MICHELE EMANUELE FORTUNATO" userId="48c4b69f-578a-43fa-890a-113596afc7ef" providerId="ADAL" clId="{F0E65EE5-F812-497B-9B01-9C81B80A3557}" dt="2024-12-06T10:56:14.444" v="16" actId="1076"/>
          <ac:spMkLst>
            <pc:docMk/>
            <pc:sldMk cId="1687567327" sldId="259"/>
            <ac:spMk id="40" creationId="{5A72BCE5-54FA-4DFD-F3B0-416AC40EC65E}"/>
          </ac:spMkLst>
        </pc:spChg>
        <pc:spChg chg="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45" creationId="{19D902D5-A9DD-FAC8-08FB-292DE45C2360}"/>
          </ac:spMkLst>
        </pc:spChg>
        <pc:spChg chg="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49" creationId="{C664E97B-2E59-C900-4325-E0185C199E47}"/>
          </ac:spMkLst>
        </pc:spChg>
        <pc:spChg chg="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50" creationId="{2BC60538-7B42-C22B-D021-4DCFE523D7A6}"/>
          </ac:spMkLst>
        </pc:spChg>
        <pc:spChg chg="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54" creationId="{76B2B1C4-09F3-B44C-44F5-ECF45B1DC879}"/>
          </ac:spMkLst>
        </pc:spChg>
        <pc:spChg chg="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55" creationId="{A150228E-558C-8FE6-34A1-A8F132F656D4}"/>
          </ac:spMkLst>
        </pc:spChg>
        <pc:spChg chg="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56" creationId="{1FB467DA-F45E-323D-4A85-52D1D093B261}"/>
          </ac:spMkLst>
        </pc:spChg>
        <pc:spChg chg="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57" creationId="{E2A5A165-E776-5F0C-8A13-192D261EDE71}"/>
          </ac:spMkLst>
        </pc:spChg>
        <pc:spChg chg="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59" creationId="{8F3FB791-2EBC-2C3F-D0AA-1F810F48B1C6}"/>
          </ac:spMkLst>
        </pc:spChg>
        <pc:spChg chg="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61" creationId="{9E6B21E6-09BD-4412-EFB0-B23AE2698FB4}"/>
          </ac:spMkLst>
        </pc:spChg>
        <pc:spChg chg="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63" creationId="{6EE3635D-EC19-B8E6-4BB3-6FF1A00992A5}"/>
          </ac:spMkLst>
        </pc:spChg>
        <pc:spChg chg="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65" creationId="{FAC20987-E301-B421-131A-04A59CF09524}"/>
          </ac:spMkLst>
        </pc:spChg>
        <pc:spChg chg="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66" creationId="{D83A08FC-3FBF-4C6B-3F5E-3D6505C20286}"/>
          </ac:spMkLst>
        </pc:spChg>
        <pc:spChg chg="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67" creationId="{BD405A32-20A9-8756-5AA4-E5EF2B697702}"/>
          </ac:spMkLst>
        </pc:spChg>
        <pc:spChg chg="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70" creationId="{33F65401-C8BD-7567-10F6-2A923D65AD54}"/>
          </ac:spMkLst>
        </pc:spChg>
        <pc:spChg chg="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71" creationId="{0829EFF5-9833-8248-3DA1-7345A00E91BB}"/>
          </ac:spMkLst>
        </pc:spChg>
        <pc:spChg chg="add 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72" creationId="{14E14889-E69C-B1C2-2350-479AC03F35A4}"/>
          </ac:spMkLst>
        </pc:spChg>
        <pc:spChg chg="add 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73" creationId="{87242600-2899-3D43-711A-96634405FF94}"/>
          </ac:spMkLst>
        </pc:spChg>
        <pc:spChg chg="add mod">
          <ac:chgData name="MICHELE EMANUELE FORTUNATO" userId="48c4b69f-578a-43fa-890a-113596afc7ef" providerId="ADAL" clId="{F0E65EE5-F812-497B-9B01-9C81B80A3557}" dt="2024-12-06T10:56:16.895" v="17"/>
          <ac:spMkLst>
            <pc:docMk/>
            <pc:sldMk cId="1687567327" sldId="259"/>
            <ac:spMk id="74" creationId="{8CA304E0-550B-9305-66E8-46CE4C2C9525}"/>
          </ac:spMkLst>
        </pc:spChg>
        <pc:spChg chg="add mod">
          <ac:chgData name="MICHELE EMANUELE FORTUNATO" userId="48c4b69f-578a-43fa-890a-113596afc7ef" providerId="ADAL" clId="{F0E65EE5-F812-497B-9B01-9C81B80A3557}" dt="2024-12-06T11:11:57.941" v="282" actId="1076"/>
          <ac:spMkLst>
            <pc:docMk/>
            <pc:sldMk cId="1687567327" sldId="259"/>
            <ac:spMk id="85" creationId="{6E4A3F08-3B90-1D7B-3329-3DA042F43989}"/>
          </ac:spMkLst>
        </pc:spChg>
        <pc:spChg chg="add del mod">
          <ac:chgData name="MICHELE EMANUELE FORTUNATO" userId="48c4b69f-578a-43fa-890a-113596afc7ef" providerId="ADAL" clId="{F0E65EE5-F812-497B-9B01-9C81B80A3557}" dt="2024-12-06T11:09:39.812" v="147"/>
          <ac:spMkLst>
            <pc:docMk/>
            <pc:sldMk cId="1687567327" sldId="259"/>
            <ac:spMk id="86" creationId="{4F32369B-DAA2-5C74-DD92-26032FA28BC4}"/>
          </ac:spMkLst>
        </pc:spChg>
        <pc:spChg chg="add mod">
          <ac:chgData name="MICHELE EMANUELE FORTUNATO" userId="48c4b69f-578a-43fa-890a-113596afc7ef" providerId="ADAL" clId="{F0E65EE5-F812-497B-9B01-9C81B80A3557}" dt="2024-12-06T11:10:31.039" v="212" actId="1076"/>
          <ac:spMkLst>
            <pc:docMk/>
            <pc:sldMk cId="1687567327" sldId="259"/>
            <ac:spMk id="87" creationId="{55527217-966D-0BB2-6770-2E8046D17354}"/>
          </ac:spMkLst>
        </pc:spChg>
        <pc:spChg chg="add mod">
          <ac:chgData name="MICHELE EMANUELE FORTUNATO" userId="48c4b69f-578a-43fa-890a-113596afc7ef" providerId="ADAL" clId="{F0E65EE5-F812-497B-9B01-9C81B80A3557}" dt="2024-12-06T11:11:44.690" v="279" actId="1076"/>
          <ac:spMkLst>
            <pc:docMk/>
            <pc:sldMk cId="1687567327" sldId="259"/>
            <ac:spMk id="88" creationId="{812856C0-2A58-8087-6D3B-164DD91F5316}"/>
          </ac:spMkLst>
        </pc:spChg>
        <pc:grpChg chg="add mod">
          <ac:chgData name="MICHELE EMANUELE FORTUNATO" userId="48c4b69f-578a-43fa-890a-113596afc7ef" providerId="ADAL" clId="{F0E65EE5-F812-497B-9B01-9C81B80A3557}" dt="2024-12-06T10:56:14.444" v="16" actId="1076"/>
          <ac:grpSpMkLst>
            <pc:docMk/>
            <pc:sldMk cId="1687567327" sldId="259"/>
            <ac:grpSpMk id="6" creationId="{FFB6BBFE-9D73-D4C0-B29D-797EB71F6099}"/>
          </ac:grpSpMkLst>
        </pc:grpChg>
        <pc:grpChg chg="mod">
          <ac:chgData name="MICHELE EMANUELE FORTUNATO" userId="48c4b69f-578a-43fa-890a-113596afc7ef" providerId="ADAL" clId="{F0E65EE5-F812-497B-9B01-9C81B80A3557}" dt="2024-12-06T10:55:57.528" v="14"/>
          <ac:grpSpMkLst>
            <pc:docMk/>
            <pc:sldMk cId="1687567327" sldId="259"/>
            <ac:grpSpMk id="9" creationId="{2A2ECFCD-C504-9420-8EBC-B5E300A302E3}"/>
          </ac:grpSpMkLst>
        </pc:grpChg>
        <pc:grpChg chg="mod">
          <ac:chgData name="MICHELE EMANUELE FORTUNATO" userId="48c4b69f-578a-43fa-890a-113596afc7ef" providerId="ADAL" clId="{F0E65EE5-F812-497B-9B01-9C81B80A3557}" dt="2024-12-06T10:55:57.528" v="14"/>
          <ac:grpSpMkLst>
            <pc:docMk/>
            <pc:sldMk cId="1687567327" sldId="259"/>
            <ac:grpSpMk id="10" creationId="{F4784BFF-164B-B629-2159-4A19B134BC9B}"/>
          </ac:grpSpMkLst>
        </pc:grpChg>
        <pc:grpChg chg="add mod">
          <ac:chgData name="MICHELE EMANUELE FORTUNATO" userId="48c4b69f-578a-43fa-890a-113596afc7ef" providerId="ADAL" clId="{F0E65EE5-F812-497B-9B01-9C81B80A3557}" dt="2024-12-06T10:56:16.895" v="17"/>
          <ac:grpSpMkLst>
            <pc:docMk/>
            <pc:sldMk cId="1687567327" sldId="259"/>
            <ac:grpSpMk id="42" creationId="{D44C5A11-63B6-05CE-D425-6C6F7952B5C7}"/>
          </ac:grpSpMkLst>
        </pc:grpChg>
        <pc:grpChg chg="mod">
          <ac:chgData name="MICHELE EMANUELE FORTUNATO" userId="48c4b69f-578a-43fa-890a-113596afc7ef" providerId="ADAL" clId="{F0E65EE5-F812-497B-9B01-9C81B80A3557}" dt="2024-12-06T10:56:16.895" v="17"/>
          <ac:grpSpMkLst>
            <pc:docMk/>
            <pc:sldMk cId="1687567327" sldId="259"/>
            <ac:grpSpMk id="43" creationId="{269CDABD-C8E2-2DEB-89FA-396422C89472}"/>
          </ac:grpSpMkLst>
        </pc:grpChg>
        <pc:grpChg chg="mod">
          <ac:chgData name="MICHELE EMANUELE FORTUNATO" userId="48c4b69f-578a-43fa-890a-113596afc7ef" providerId="ADAL" clId="{F0E65EE5-F812-497B-9B01-9C81B80A3557}" dt="2024-12-06T10:56:16.895" v="17"/>
          <ac:grpSpMkLst>
            <pc:docMk/>
            <pc:sldMk cId="1687567327" sldId="259"/>
            <ac:grpSpMk id="44" creationId="{6D1E7ECB-817F-FBF8-A2BA-73601BF0762F}"/>
          </ac:grpSpMkLst>
        </pc:grpChg>
        <pc:graphicFrameChg chg="mod modGraphic">
          <ac:chgData name="MICHELE EMANUELE FORTUNATO" userId="48c4b69f-578a-43fa-890a-113596afc7ef" providerId="ADAL" clId="{F0E65EE5-F812-497B-9B01-9C81B80A3557}" dt="2024-12-06T11:10:59.011" v="221" actId="20577"/>
          <ac:graphicFrameMkLst>
            <pc:docMk/>
            <pc:sldMk cId="1687567327" sldId="259"/>
            <ac:graphicFrameMk id="4" creationId="{00000000-0000-0000-0000-000000000000}"/>
          </ac:graphicFrameMkLst>
        </pc:graphicFrameChg>
        <pc:picChg chg="mod">
          <ac:chgData name="MICHELE EMANUELE FORTUNATO" userId="48c4b69f-578a-43fa-890a-113596afc7ef" providerId="ADAL" clId="{F0E65EE5-F812-497B-9B01-9C81B80A3557}" dt="2024-12-06T11:06:23.665" v="86" actId="14100"/>
          <ac:picMkLst>
            <pc:docMk/>
            <pc:sldMk cId="1687567327" sldId="259"/>
            <ac:picMk id="3" creationId="{5FBF4551-857B-8578-7DD4-140CEEBBBF3F}"/>
          </ac:picMkLst>
        </pc:picChg>
        <pc:picChg chg="add mod">
          <ac:chgData name="MICHELE EMANUELE FORTUNATO" userId="48c4b69f-578a-43fa-890a-113596afc7ef" providerId="ADAL" clId="{F0E65EE5-F812-497B-9B01-9C81B80A3557}" dt="2024-12-06T10:56:14.444" v="16" actId="1076"/>
          <ac:picMkLst>
            <pc:docMk/>
            <pc:sldMk cId="1687567327" sldId="259"/>
            <ac:picMk id="5" creationId="{C215226A-115E-F3F1-0565-7FA1CB848FA3}"/>
          </ac:picMkLst>
        </pc:picChg>
        <pc:picChg chg="del">
          <ac:chgData name="MICHELE EMANUELE FORTUNATO" userId="48c4b69f-578a-43fa-890a-113596afc7ef" providerId="ADAL" clId="{F0E65EE5-F812-497B-9B01-9C81B80A3557}" dt="2024-12-06T10:54:02.482" v="0" actId="478"/>
          <ac:picMkLst>
            <pc:docMk/>
            <pc:sldMk cId="1687567327" sldId="259"/>
            <ac:picMk id="11" creationId="{D7F646E0-0AAA-4EE1-E57F-29E99429DCB1}"/>
          </ac:picMkLst>
        </pc:picChg>
        <pc:picChg chg="mod">
          <ac:chgData name="MICHELE EMANUELE FORTUNATO" userId="48c4b69f-578a-43fa-890a-113596afc7ef" providerId="ADAL" clId="{F0E65EE5-F812-497B-9B01-9C81B80A3557}" dt="2024-12-06T10:55:57.528" v="14"/>
          <ac:picMkLst>
            <pc:docMk/>
            <pc:sldMk cId="1687567327" sldId="259"/>
            <ac:picMk id="12" creationId="{2C0C4C7C-4CE5-DBE5-6CDC-6574FFB8841B}"/>
          </ac:picMkLst>
        </pc:picChg>
        <pc:picChg chg="mod">
          <ac:chgData name="MICHELE EMANUELE FORTUNATO" userId="48c4b69f-578a-43fa-890a-113596afc7ef" providerId="ADAL" clId="{F0E65EE5-F812-497B-9B01-9C81B80A3557}" dt="2024-12-06T10:55:57.528" v="14"/>
          <ac:picMkLst>
            <pc:docMk/>
            <pc:sldMk cId="1687567327" sldId="259"/>
            <ac:picMk id="17" creationId="{7FC4AED7-6FD7-4DB0-11BA-5A3B5B46D975}"/>
          </ac:picMkLst>
        </pc:picChg>
        <pc:picChg chg="mod">
          <ac:chgData name="MICHELE EMANUELE FORTUNATO" userId="48c4b69f-578a-43fa-890a-113596afc7ef" providerId="ADAL" clId="{F0E65EE5-F812-497B-9B01-9C81B80A3557}" dt="2024-12-06T10:55:57.528" v="14"/>
          <ac:picMkLst>
            <pc:docMk/>
            <pc:sldMk cId="1687567327" sldId="259"/>
            <ac:picMk id="18" creationId="{7C6BAC75-0435-0F39-74B5-B26928D0D56D}"/>
          </ac:picMkLst>
        </pc:picChg>
        <pc:picChg chg="mod">
          <ac:chgData name="MICHELE EMANUELE FORTUNATO" userId="48c4b69f-578a-43fa-890a-113596afc7ef" providerId="ADAL" clId="{F0E65EE5-F812-497B-9B01-9C81B80A3557}" dt="2024-12-06T10:55:57.528" v="14"/>
          <ac:picMkLst>
            <pc:docMk/>
            <pc:sldMk cId="1687567327" sldId="259"/>
            <ac:picMk id="19" creationId="{80C5754E-486F-69C0-289F-8FF7E0B26A90}"/>
          </ac:picMkLst>
        </pc:picChg>
        <pc:picChg chg="mod">
          <ac:chgData name="MICHELE EMANUELE FORTUNATO" userId="48c4b69f-578a-43fa-890a-113596afc7ef" providerId="ADAL" clId="{F0E65EE5-F812-497B-9B01-9C81B80A3557}" dt="2024-12-06T10:55:57.528" v="14"/>
          <ac:picMkLst>
            <pc:docMk/>
            <pc:sldMk cId="1687567327" sldId="259"/>
            <ac:picMk id="24" creationId="{A9511E1D-D217-9274-3B05-ECDADFC0421C}"/>
          </ac:picMkLst>
        </pc:picChg>
        <pc:picChg chg="mod">
          <ac:chgData name="MICHELE EMANUELE FORTUNATO" userId="48c4b69f-578a-43fa-890a-113596afc7ef" providerId="ADAL" clId="{F0E65EE5-F812-497B-9B01-9C81B80A3557}" dt="2024-12-06T10:55:57.528" v="14"/>
          <ac:picMkLst>
            <pc:docMk/>
            <pc:sldMk cId="1687567327" sldId="259"/>
            <ac:picMk id="26" creationId="{EFF37CDB-45E4-C342-9F91-82472B5D0321}"/>
          </ac:picMkLst>
        </pc:picChg>
        <pc:picChg chg="mod">
          <ac:chgData name="MICHELE EMANUELE FORTUNATO" userId="48c4b69f-578a-43fa-890a-113596afc7ef" providerId="ADAL" clId="{F0E65EE5-F812-497B-9B01-9C81B80A3557}" dt="2024-12-06T10:55:57.528" v="14"/>
          <ac:picMkLst>
            <pc:docMk/>
            <pc:sldMk cId="1687567327" sldId="259"/>
            <ac:picMk id="28" creationId="{60B56B06-48E2-1588-42A1-76C12469F8A0}"/>
          </ac:picMkLst>
        </pc:picChg>
        <pc:picChg chg="mod">
          <ac:chgData name="MICHELE EMANUELE FORTUNATO" userId="48c4b69f-578a-43fa-890a-113596afc7ef" providerId="ADAL" clId="{F0E65EE5-F812-497B-9B01-9C81B80A3557}" dt="2024-12-06T10:55:57.528" v="14"/>
          <ac:picMkLst>
            <pc:docMk/>
            <pc:sldMk cId="1687567327" sldId="259"/>
            <ac:picMk id="30" creationId="{B89C6C3E-D901-4FED-91BF-459350DDB4D4}"/>
          </ac:picMkLst>
        </pc:picChg>
        <pc:picChg chg="add mod">
          <ac:chgData name="MICHELE EMANUELE FORTUNATO" userId="48c4b69f-578a-43fa-890a-113596afc7ef" providerId="ADAL" clId="{F0E65EE5-F812-497B-9B01-9C81B80A3557}" dt="2024-12-06T10:56:16.895" v="17"/>
          <ac:picMkLst>
            <pc:docMk/>
            <pc:sldMk cId="1687567327" sldId="259"/>
            <ac:picMk id="41" creationId="{5D273326-B0AF-0C7F-5A79-0BBE3A94943B}"/>
          </ac:picMkLst>
        </pc:picChg>
        <pc:picChg chg="mod">
          <ac:chgData name="MICHELE EMANUELE FORTUNATO" userId="48c4b69f-578a-43fa-890a-113596afc7ef" providerId="ADAL" clId="{F0E65EE5-F812-497B-9B01-9C81B80A3557}" dt="2024-12-06T10:56:16.895" v="17"/>
          <ac:picMkLst>
            <pc:docMk/>
            <pc:sldMk cId="1687567327" sldId="259"/>
            <ac:picMk id="46" creationId="{97109EE2-7E78-3E0C-2A42-185244329B93}"/>
          </ac:picMkLst>
        </pc:picChg>
        <pc:picChg chg="mod">
          <ac:chgData name="MICHELE EMANUELE FORTUNATO" userId="48c4b69f-578a-43fa-890a-113596afc7ef" providerId="ADAL" clId="{F0E65EE5-F812-497B-9B01-9C81B80A3557}" dt="2024-12-06T10:56:16.895" v="17"/>
          <ac:picMkLst>
            <pc:docMk/>
            <pc:sldMk cId="1687567327" sldId="259"/>
            <ac:picMk id="51" creationId="{3DBD9227-D6F7-59E4-4C88-A41EA0982ECC}"/>
          </ac:picMkLst>
        </pc:picChg>
        <pc:picChg chg="mod">
          <ac:chgData name="MICHELE EMANUELE FORTUNATO" userId="48c4b69f-578a-43fa-890a-113596afc7ef" providerId="ADAL" clId="{F0E65EE5-F812-497B-9B01-9C81B80A3557}" dt="2024-12-06T10:56:16.895" v="17"/>
          <ac:picMkLst>
            <pc:docMk/>
            <pc:sldMk cId="1687567327" sldId="259"/>
            <ac:picMk id="52" creationId="{2DF5C307-EF07-41DB-D5D3-94A5758E2865}"/>
          </ac:picMkLst>
        </pc:picChg>
        <pc:picChg chg="mod">
          <ac:chgData name="MICHELE EMANUELE FORTUNATO" userId="48c4b69f-578a-43fa-890a-113596afc7ef" providerId="ADAL" clId="{F0E65EE5-F812-497B-9B01-9C81B80A3557}" dt="2024-12-06T10:56:16.895" v="17"/>
          <ac:picMkLst>
            <pc:docMk/>
            <pc:sldMk cId="1687567327" sldId="259"/>
            <ac:picMk id="53" creationId="{A818F140-CEF7-2B9F-84C4-4CA2E734B348}"/>
          </ac:picMkLst>
        </pc:picChg>
        <pc:picChg chg="mod">
          <ac:chgData name="MICHELE EMANUELE FORTUNATO" userId="48c4b69f-578a-43fa-890a-113596afc7ef" providerId="ADAL" clId="{F0E65EE5-F812-497B-9B01-9C81B80A3557}" dt="2024-12-06T10:56:16.895" v="17"/>
          <ac:picMkLst>
            <pc:docMk/>
            <pc:sldMk cId="1687567327" sldId="259"/>
            <ac:picMk id="58" creationId="{1CD50622-9E68-F63B-1D01-13E2C02704F7}"/>
          </ac:picMkLst>
        </pc:picChg>
        <pc:picChg chg="mod">
          <ac:chgData name="MICHELE EMANUELE FORTUNATO" userId="48c4b69f-578a-43fa-890a-113596afc7ef" providerId="ADAL" clId="{F0E65EE5-F812-497B-9B01-9C81B80A3557}" dt="2024-12-06T10:56:16.895" v="17"/>
          <ac:picMkLst>
            <pc:docMk/>
            <pc:sldMk cId="1687567327" sldId="259"/>
            <ac:picMk id="60" creationId="{D67AC5E9-FDF2-BBEA-9483-13FF449071FB}"/>
          </ac:picMkLst>
        </pc:picChg>
        <pc:picChg chg="mod">
          <ac:chgData name="MICHELE EMANUELE FORTUNATO" userId="48c4b69f-578a-43fa-890a-113596afc7ef" providerId="ADAL" clId="{F0E65EE5-F812-497B-9B01-9C81B80A3557}" dt="2024-12-06T10:56:16.895" v="17"/>
          <ac:picMkLst>
            <pc:docMk/>
            <pc:sldMk cId="1687567327" sldId="259"/>
            <ac:picMk id="62" creationId="{EE760815-A36D-3665-6C41-4347E6A206BB}"/>
          </ac:picMkLst>
        </pc:picChg>
        <pc:picChg chg="mod">
          <ac:chgData name="MICHELE EMANUELE FORTUNATO" userId="48c4b69f-578a-43fa-890a-113596afc7ef" providerId="ADAL" clId="{F0E65EE5-F812-497B-9B01-9C81B80A3557}" dt="2024-12-06T10:56:16.895" v="17"/>
          <ac:picMkLst>
            <pc:docMk/>
            <pc:sldMk cId="1687567327" sldId="259"/>
            <ac:picMk id="64" creationId="{1EFC5EA7-6167-E506-0524-3B3A2A435FA2}"/>
          </ac:picMkLst>
        </pc:picChg>
        <pc:picChg chg="add mod">
          <ac:chgData name="MICHELE EMANUELE FORTUNATO" userId="48c4b69f-578a-43fa-890a-113596afc7ef" providerId="ADAL" clId="{F0E65EE5-F812-497B-9B01-9C81B80A3557}" dt="2024-12-06T10:58:43.505" v="38" actId="1076"/>
          <ac:picMkLst>
            <pc:docMk/>
            <pc:sldMk cId="1687567327" sldId="259"/>
            <ac:picMk id="75" creationId="{0096CECF-B8F7-43F3-FCFA-A135A18A0CB5}"/>
          </ac:picMkLst>
        </pc:picChg>
        <pc:picChg chg="add mod">
          <ac:chgData name="MICHELE EMANUELE FORTUNATO" userId="48c4b69f-578a-43fa-890a-113596afc7ef" providerId="ADAL" clId="{F0E65EE5-F812-497B-9B01-9C81B80A3557}" dt="2024-12-06T11:08:51.677" v="109" actId="1076"/>
          <ac:picMkLst>
            <pc:docMk/>
            <pc:sldMk cId="1687567327" sldId="259"/>
            <ac:picMk id="77" creationId="{96C1D374-2E05-5E42-CB2F-4EA4F0A9C8A3}"/>
          </ac:picMkLst>
        </pc:picChg>
        <pc:picChg chg="add mod">
          <ac:chgData name="MICHELE EMANUELE FORTUNATO" userId="48c4b69f-578a-43fa-890a-113596afc7ef" providerId="ADAL" clId="{F0E65EE5-F812-497B-9B01-9C81B80A3557}" dt="2024-12-06T11:11:46.827" v="280" actId="1076"/>
          <ac:picMkLst>
            <pc:docMk/>
            <pc:sldMk cId="1687567327" sldId="259"/>
            <ac:picMk id="82" creationId="{F762DACF-3C1F-1B89-A681-4C6E082BA75A}"/>
          </ac:picMkLst>
        </pc:picChg>
        <pc:picChg chg="add mod">
          <ac:chgData name="MICHELE EMANUELE FORTUNATO" userId="48c4b69f-578a-43fa-890a-113596afc7ef" providerId="ADAL" clId="{F0E65EE5-F812-497B-9B01-9C81B80A3557}" dt="2024-12-06T11:08:47.825" v="108" actId="1076"/>
          <ac:picMkLst>
            <pc:docMk/>
            <pc:sldMk cId="1687567327" sldId="259"/>
            <ac:picMk id="84" creationId="{15D3B548-3318-AE6C-0A6C-238686938266}"/>
          </ac:picMkLst>
        </pc:picChg>
        <pc:picChg chg="add mod">
          <ac:chgData name="MICHELE EMANUELE FORTUNATO" userId="48c4b69f-578a-43fa-890a-113596afc7ef" providerId="ADAL" clId="{F0E65EE5-F812-497B-9B01-9C81B80A3557}" dt="2024-12-06T11:12:00.220" v="283" actId="1076"/>
          <ac:picMkLst>
            <pc:docMk/>
            <pc:sldMk cId="1687567327" sldId="259"/>
            <ac:picMk id="1028" creationId="{D0C9D4EC-8BF0-14F2-F375-761159187AA9}"/>
          </ac:picMkLst>
        </pc:picChg>
        <pc:cxnChg chg="mod">
          <ac:chgData name="MICHELE EMANUELE FORTUNATO" userId="48c4b69f-578a-43fa-890a-113596afc7ef" providerId="ADAL" clId="{F0E65EE5-F812-497B-9B01-9C81B80A3557}" dt="2024-12-06T10:55:57.528" v="14"/>
          <ac:cxnSpMkLst>
            <pc:docMk/>
            <pc:sldMk cId="1687567327" sldId="259"/>
            <ac:cxnSpMk id="13" creationId="{13395D87-0C47-EBB8-763D-FDEE0A65E5DF}"/>
          </ac:cxnSpMkLst>
        </pc:cxnChg>
        <pc:cxnChg chg="mod">
          <ac:chgData name="MICHELE EMANUELE FORTUNATO" userId="48c4b69f-578a-43fa-890a-113596afc7ef" providerId="ADAL" clId="{F0E65EE5-F812-497B-9B01-9C81B80A3557}" dt="2024-12-06T10:55:57.528" v="14"/>
          <ac:cxnSpMkLst>
            <pc:docMk/>
            <pc:sldMk cId="1687567327" sldId="259"/>
            <ac:cxnSpMk id="14" creationId="{8ACDD92E-F093-61F6-6EA3-C42288B1869C}"/>
          </ac:cxnSpMkLst>
        </pc:cxnChg>
        <pc:cxnChg chg="mod">
          <ac:chgData name="MICHELE EMANUELE FORTUNATO" userId="48c4b69f-578a-43fa-890a-113596afc7ef" providerId="ADAL" clId="{F0E65EE5-F812-497B-9B01-9C81B80A3557}" dt="2024-12-06T10:55:57.528" v="14"/>
          <ac:cxnSpMkLst>
            <pc:docMk/>
            <pc:sldMk cId="1687567327" sldId="259"/>
            <ac:cxnSpMk id="34" creationId="{91F9DFF8-6220-91D2-3993-8285657BBFD9}"/>
          </ac:cxnSpMkLst>
        </pc:cxnChg>
        <pc:cxnChg chg="mod">
          <ac:chgData name="MICHELE EMANUELE FORTUNATO" userId="48c4b69f-578a-43fa-890a-113596afc7ef" providerId="ADAL" clId="{F0E65EE5-F812-497B-9B01-9C81B80A3557}" dt="2024-12-06T10:55:57.528" v="14"/>
          <ac:cxnSpMkLst>
            <pc:docMk/>
            <pc:sldMk cId="1687567327" sldId="259"/>
            <ac:cxnSpMk id="35" creationId="{F43801C2-C4CA-A185-BFAF-BDDD14CF58BC}"/>
          </ac:cxnSpMkLst>
        </pc:cxnChg>
        <pc:cxnChg chg="mod">
          <ac:chgData name="MICHELE EMANUELE FORTUNATO" userId="48c4b69f-578a-43fa-890a-113596afc7ef" providerId="ADAL" clId="{F0E65EE5-F812-497B-9B01-9C81B80A3557}" dt="2024-12-06T10:56:16.895" v="17"/>
          <ac:cxnSpMkLst>
            <pc:docMk/>
            <pc:sldMk cId="1687567327" sldId="259"/>
            <ac:cxnSpMk id="47" creationId="{334F63C9-3EF3-D780-247D-16584FEB4EE5}"/>
          </ac:cxnSpMkLst>
        </pc:cxnChg>
        <pc:cxnChg chg="mod">
          <ac:chgData name="MICHELE EMANUELE FORTUNATO" userId="48c4b69f-578a-43fa-890a-113596afc7ef" providerId="ADAL" clId="{F0E65EE5-F812-497B-9B01-9C81B80A3557}" dt="2024-12-06T10:56:16.895" v="17"/>
          <ac:cxnSpMkLst>
            <pc:docMk/>
            <pc:sldMk cId="1687567327" sldId="259"/>
            <ac:cxnSpMk id="48" creationId="{0704A6D3-B836-CF75-4AAB-0881E3F8CFFB}"/>
          </ac:cxnSpMkLst>
        </pc:cxnChg>
        <pc:cxnChg chg="mod">
          <ac:chgData name="MICHELE EMANUELE FORTUNATO" userId="48c4b69f-578a-43fa-890a-113596afc7ef" providerId="ADAL" clId="{F0E65EE5-F812-497B-9B01-9C81B80A3557}" dt="2024-12-06T10:56:16.895" v="17"/>
          <ac:cxnSpMkLst>
            <pc:docMk/>
            <pc:sldMk cId="1687567327" sldId="259"/>
            <ac:cxnSpMk id="68" creationId="{7B489AB3-4307-3E97-598C-94CFA720516F}"/>
          </ac:cxnSpMkLst>
        </pc:cxnChg>
        <pc:cxnChg chg="mod">
          <ac:chgData name="MICHELE EMANUELE FORTUNATO" userId="48c4b69f-578a-43fa-890a-113596afc7ef" providerId="ADAL" clId="{F0E65EE5-F812-497B-9B01-9C81B80A3557}" dt="2024-12-06T10:56:16.895" v="17"/>
          <ac:cxnSpMkLst>
            <pc:docMk/>
            <pc:sldMk cId="1687567327" sldId="259"/>
            <ac:cxnSpMk id="69" creationId="{5C702ECC-DC7A-F20A-6C68-1D9EEDF69717}"/>
          </ac:cxnSpMkLst>
        </pc:cxnChg>
        <pc:cxnChg chg="add mod">
          <ac:chgData name="MICHELE EMANUELE FORTUNATO" userId="48c4b69f-578a-43fa-890a-113596afc7ef" providerId="ADAL" clId="{F0E65EE5-F812-497B-9B01-9C81B80A3557}" dt="2024-12-06T11:05:47.499" v="78" actId="208"/>
          <ac:cxnSpMkLst>
            <pc:docMk/>
            <pc:sldMk cId="1687567327" sldId="259"/>
            <ac:cxnSpMk id="79" creationId="{4D3212D1-1CD5-8DFD-DA2E-4DE55FCF64C3}"/>
          </ac:cxnSpMkLst>
        </pc:cxnChg>
      </pc:sldChg>
      <pc:sldChg chg="addSp delSp modSp add del mod">
        <pc:chgData name="MICHELE EMANUELE FORTUNATO" userId="48c4b69f-578a-43fa-890a-113596afc7ef" providerId="ADAL" clId="{F0E65EE5-F812-497B-9B01-9C81B80A3557}" dt="2024-12-06T11:12:34.170" v="284" actId="47"/>
        <pc:sldMkLst>
          <pc:docMk/>
          <pc:sldMk cId="3282100591" sldId="260"/>
        </pc:sldMkLst>
        <pc:spChg chg="del">
          <ac:chgData name="MICHELE EMANUELE FORTUNATO" userId="48c4b69f-578a-43fa-890a-113596afc7ef" providerId="ADAL" clId="{F0E65EE5-F812-497B-9B01-9C81B80A3557}" dt="2024-12-06T11:03:28.319" v="61" actId="478"/>
          <ac:spMkLst>
            <pc:docMk/>
            <pc:sldMk cId="3282100591" sldId="260"/>
            <ac:spMk id="2" creationId="{4924831E-70EF-4A3F-E17B-621B69FF9B1A}"/>
          </ac:spMkLst>
        </pc:spChg>
        <pc:graphicFrameChg chg="del">
          <ac:chgData name="MICHELE EMANUELE FORTUNATO" userId="48c4b69f-578a-43fa-890a-113596afc7ef" providerId="ADAL" clId="{F0E65EE5-F812-497B-9B01-9C81B80A3557}" dt="2024-12-06T11:03:28.319" v="61" actId="478"/>
          <ac:graphicFrameMkLst>
            <pc:docMk/>
            <pc:sldMk cId="3282100591" sldId="260"/>
            <ac:graphicFrameMk id="4" creationId="{EE3C28FD-7AF7-A736-1CF5-B9381CEE1503}"/>
          </ac:graphicFrameMkLst>
        </pc:graphicFrameChg>
        <pc:picChg chg="del">
          <ac:chgData name="MICHELE EMANUELE FORTUNATO" userId="48c4b69f-578a-43fa-890a-113596afc7ef" providerId="ADAL" clId="{F0E65EE5-F812-497B-9B01-9C81B80A3557}" dt="2024-12-06T11:03:28.319" v="61" actId="478"/>
          <ac:picMkLst>
            <pc:docMk/>
            <pc:sldMk cId="3282100591" sldId="260"/>
            <ac:picMk id="3" creationId="{A22910B8-46E1-169D-F970-AA0E57F47F4B}"/>
          </ac:picMkLst>
        </pc:picChg>
        <pc:picChg chg="del">
          <ac:chgData name="MICHELE EMANUELE FORTUNATO" userId="48c4b69f-578a-43fa-890a-113596afc7ef" providerId="ADAL" clId="{F0E65EE5-F812-497B-9B01-9C81B80A3557}" dt="2024-12-06T11:03:28.319" v="61" actId="478"/>
          <ac:picMkLst>
            <pc:docMk/>
            <pc:sldMk cId="3282100591" sldId="260"/>
            <ac:picMk id="7" creationId="{F118FA47-955E-2F17-ADBC-2A191D6A59FA}"/>
          </ac:picMkLst>
        </pc:picChg>
        <pc:picChg chg="del">
          <ac:chgData name="MICHELE EMANUELE FORTUNATO" userId="48c4b69f-578a-43fa-890a-113596afc7ef" providerId="ADAL" clId="{F0E65EE5-F812-497B-9B01-9C81B80A3557}" dt="2024-12-06T11:03:28.319" v="61" actId="478"/>
          <ac:picMkLst>
            <pc:docMk/>
            <pc:sldMk cId="3282100591" sldId="260"/>
            <ac:picMk id="8" creationId="{54C9B55A-3EA8-830E-A594-1BB09AF69BDE}"/>
          </ac:picMkLst>
        </pc:picChg>
        <pc:picChg chg="del">
          <ac:chgData name="MICHELE EMANUELE FORTUNATO" userId="48c4b69f-578a-43fa-890a-113596afc7ef" providerId="ADAL" clId="{F0E65EE5-F812-497B-9B01-9C81B80A3557}" dt="2024-12-06T11:03:28.319" v="61" actId="478"/>
          <ac:picMkLst>
            <pc:docMk/>
            <pc:sldMk cId="3282100591" sldId="260"/>
            <ac:picMk id="75" creationId="{B32D4CAB-FA0B-C42F-FD1A-175AA3438954}"/>
          </ac:picMkLst>
        </pc:picChg>
        <pc:picChg chg="del">
          <ac:chgData name="MICHELE EMANUELE FORTUNATO" userId="48c4b69f-578a-43fa-890a-113596afc7ef" providerId="ADAL" clId="{F0E65EE5-F812-497B-9B01-9C81B80A3557}" dt="2024-12-06T11:03:28.319" v="61" actId="478"/>
          <ac:picMkLst>
            <pc:docMk/>
            <pc:sldMk cId="3282100591" sldId="260"/>
            <ac:picMk id="77" creationId="{0E7DD6F0-2150-D467-122B-A7F0DEA4A78C}"/>
          </ac:picMkLst>
        </pc:picChg>
        <pc:picChg chg="del">
          <ac:chgData name="MICHELE EMANUELE FORTUNATO" userId="48c4b69f-578a-43fa-890a-113596afc7ef" providerId="ADAL" clId="{F0E65EE5-F812-497B-9B01-9C81B80A3557}" dt="2024-12-06T11:03:28.319" v="61" actId="478"/>
          <ac:picMkLst>
            <pc:docMk/>
            <pc:sldMk cId="3282100591" sldId="260"/>
            <ac:picMk id="82" creationId="{B95DBA52-EBA7-3597-7F5A-7C84A891E246}"/>
          </ac:picMkLst>
        </pc:picChg>
        <pc:picChg chg="add mod">
          <ac:chgData name="MICHELE EMANUELE FORTUNATO" userId="48c4b69f-578a-43fa-890a-113596afc7ef" providerId="ADAL" clId="{F0E65EE5-F812-497B-9B01-9C81B80A3557}" dt="2024-12-06T11:04:06.101" v="72" actId="732"/>
          <ac:picMkLst>
            <pc:docMk/>
            <pc:sldMk cId="3282100591" sldId="260"/>
            <ac:picMk id="1026" creationId="{04BA1A66-BBE0-8C68-7C52-11123A8B05C4}"/>
          </ac:picMkLst>
        </pc:picChg>
        <pc:picChg chg="add del mod">
          <ac:chgData name="MICHELE EMANUELE FORTUNATO" userId="48c4b69f-578a-43fa-890a-113596afc7ef" providerId="ADAL" clId="{F0E65EE5-F812-497B-9B01-9C81B80A3557}" dt="2024-12-06T11:08:28.677" v="102" actId="21"/>
          <ac:picMkLst>
            <pc:docMk/>
            <pc:sldMk cId="3282100591" sldId="260"/>
            <ac:picMk id="1028" creationId="{D0C9D4EC-8BF0-14F2-F375-761159187AA9}"/>
          </ac:picMkLst>
        </pc:picChg>
        <pc:cxnChg chg="del">
          <ac:chgData name="MICHELE EMANUELE FORTUNATO" userId="48c4b69f-578a-43fa-890a-113596afc7ef" providerId="ADAL" clId="{F0E65EE5-F812-497B-9B01-9C81B80A3557}" dt="2024-12-06T11:03:28.319" v="61" actId="478"/>
          <ac:cxnSpMkLst>
            <pc:docMk/>
            <pc:sldMk cId="3282100591" sldId="260"/>
            <ac:cxnSpMk id="79" creationId="{9E270327-1308-029F-ED51-4758E97A3BC9}"/>
          </ac:cxnSpMkLst>
        </pc:cxnChg>
      </pc:sldChg>
    </pc:docChg>
  </pc:docChgLst>
  <pc:docChgLst>
    <pc:chgData name="MICHELE EMANUELE FORTUNATO" userId="48c4b69f-578a-43fa-890a-113596afc7ef" providerId="ADAL" clId="{12C06661-C108-4ADA-96EB-1272D8CC740D}"/>
    <pc:docChg chg="undo custSel modSld">
      <pc:chgData name="MICHELE EMANUELE FORTUNATO" userId="48c4b69f-578a-43fa-890a-113596afc7ef" providerId="ADAL" clId="{12C06661-C108-4ADA-96EB-1272D8CC740D}" dt="2024-12-09T13:13:27.353" v="19" actId="20577"/>
      <pc:docMkLst>
        <pc:docMk/>
      </pc:docMkLst>
      <pc:sldChg chg="modSp mod">
        <pc:chgData name="MICHELE EMANUELE FORTUNATO" userId="48c4b69f-578a-43fa-890a-113596afc7ef" providerId="ADAL" clId="{12C06661-C108-4ADA-96EB-1272D8CC740D}" dt="2024-12-09T13:13:27.353" v="19" actId="20577"/>
        <pc:sldMkLst>
          <pc:docMk/>
          <pc:sldMk cId="1687567327" sldId="259"/>
        </pc:sldMkLst>
        <pc:spChg chg="mod">
          <ac:chgData name="MICHELE EMANUELE FORTUNATO" userId="48c4b69f-578a-43fa-890a-113596afc7ef" providerId="ADAL" clId="{12C06661-C108-4ADA-96EB-1272D8CC740D}" dt="2024-12-09T13:12:55.101" v="11" actId="14100"/>
          <ac:spMkLst>
            <pc:docMk/>
            <pc:sldMk cId="1687567327" sldId="259"/>
            <ac:spMk id="88" creationId="{812856C0-2A58-8087-6D3B-164DD91F5316}"/>
          </ac:spMkLst>
        </pc:spChg>
        <pc:graphicFrameChg chg="mod modGraphic">
          <ac:chgData name="MICHELE EMANUELE FORTUNATO" userId="48c4b69f-578a-43fa-890a-113596afc7ef" providerId="ADAL" clId="{12C06661-C108-4ADA-96EB-1272D8CC740D}" dt="2024-12-09T13:13:27.353" v="19" actId="20577"/>
          <ac:graphicFrameMkLst>
            <pc:docMk/>
            <pc:sldMk cId="1687567327" sldId="259"/>
            <ac:graphicFrameMk id="4" creationId="{00000000-0000-0000-0000-000000000000}"/>
          </ac:graphicFrameMkLst>
        </pc:graphicFrameChg>
      </pc:sldChg>
    </pc:docChg>
  </pc:docChgLst>
  <pc:docChgLst>
    <pc:chgData name="MICHELE EMANUELE FORTUNATO" userId="48c4b69f-578a-43fa-890a-113596afc7ef" providerId="ADAL" clId="{0FA07E3A-8377-4AE7-927F-2901FD04C9E9}"/>
    <pc:docChg chg="undo custSel addSld delSld modSld">
      <pc:chgData name="MICHELE EMANUELE FORTUNATO" userId="48c4b69f-578a-43fa-890a-113596afc7ef" providerId="ADAL" clId="{0FA07E3A-8377-4AE7-927F-2901FD04C9E9}" dt="2024-01-08T08:30:11.928" v="1066" actId="47"/>
      <pc:docMkLst>
        <pc:docMk/>
      </pc:docMkLst>
      <pc:sldChg chg="addSp delSp modSp del mod">
        <pc:chgData name="MICHELE EMANUELE FORTUNATO" userId="48c4b69f-578a-43fa-890a-113596afc7ef" providerId="ADAL" clId="{0FA07E3A-8377-4AE7-927F-2901FD04C9E9}" dt="2024-01-06T09:37:32.158" v="904" actId="47"/>
        <pc:sldMkLst>
          <pc:docMk/>
          <pc:sldMk cId="1885917931" sldId="256"/>
        </pc:sldMkLst>
        <pc:spChg chg="del mod">
          <ac:chgData name="MICHELE EMANUELE FORTUNATO" userId="48c4b69f-578a-43fa-890a-113596afc7ef" providerId="ADAL" clId="{0FA07E3A-8377-4AE7-927F-2901FD04C9E9}" dt="2024-01-05T15:26:11.928" v="771" actId="478"/>
          <ac:spMkLst>
            <pc:docMk/>
            <pc:sldMk cId="1885917931" sldId="256"/>
            <ac:spMk id="7" creationId="{00000000-0000-0000-0000-000000000000}"/>
          </ac:spMkLst>
        </pc:spChg>
        <pc:picChg chg="add del mod">
          <ac:chgData name="MICHELE EMANUELE FORTUNATO" userId="48c4b69f-578a-43fa-890a-113596afc7ef" providerId="ADAL" clId="{0FA07E3A-8377-4AE7-927F-2901FD04C9E9}" dt="2024-01-05T15:26:25.511" v="777" actId="21"/>
          <ac:picMkLst>
            <pc:docMk/>
            <pc:sldMk cId="1885917931" sldId="256"/>
            <ac:picMk id="3" creationId="{B665B405-D008-7536-6060-D0ADC6E4C1BC}"/>
          </ac:picMkLst>
        </pc:picChg>
      </pc:sldChg>
      <pc:sldChg chg="addSp delSp modSp mod">
        <pc:chgData name="MICHELE EMANUELE FORTUNATO" userId="48c4b69f-578a-43fa-890a-113596afc7ef" providerId="ADAL" clId="{0FA07E3A-8377-4AE7-927F-2901FD04C9E9}" dt="2024-01-06T10:07:54.481" v="1063" actId="1036"/>
        <pc:sldMkLst>
          <pc:docMk/>
          <pc:sldMk cId="1687567327" sldId="259"/>
        </pc:sldMkLst>
        <pc:spChg chg="mod">
          <ac:chgData name="MICHELE EMANUELE FORTUNATO" userId="48c4b69f-578a-43fa-890a-113596afc7ef" providerId="ADAL" clId="{0FA07E3A-8377-4AE7-927F-2901FD04C9E9}" dt="2024-01-04T09:45:57.593" v="7" actId="20577"/>
          <ac:spMkLst>
            <pc:docMk/>
            <pc:sldMk cId="1687567327" sldId="259"/>
            <ac:spMk id="2" creationId="{00000000-0000-0000-0000-000000000000}"/>
          </ac:spMkLst>
        </pc:spChg>
        <pc:spChg chg="del">
          <ac:chgData name="MICHELE EMANUELE FORTUNATO" userId="48c4b69f-578a-43fa-890a-113596afc7ef" providerId="ADAL" clId="{0FA07E3A-8377-4AE7-927F-2901FD04C9E9}" dt="2024-01-05T15:26:32.788" v="780" actId="478"/>
          <ac:spMkLst>
            <pc:docMk/>
            <pc:sldMk cId="1687567327" sldId="259"/>
            <ac:spMk id="5" creationId="{00000000-0000-0000-0000-000000000000}"/>
          </ac:spMkLst>
        </pc:spChg>
        <pc:graphicFrameChg chg="mod modGraphic">
          <ac:chgData name="MICHELE EMANUELE FORTUNATO" userId="48c4b69f-578a-43fa-890a-113596afc7ef" providerId="ADAL" clId="{0FA07E3A-8377-4AE7-927F-2901FD04C9E9}" dt="2024-01-06T09:36:53.309" v="902" actId="14734"/>
          <ac:graphicFrameMkLst>
            <pc:docMk/>
            <pc:sldMk cId="1687567327" sldId="259"/>
            <ac:graphicFrameMk id="4" creationId="{00000000-0000-0000-0000-000000000000}"/>
          </ac:graphicFrameMkLst>
        </pc:graphicFrameChg>
        <pc:picChg chg="add mod">
          <ac:chgData name="MICHELE EMANUELE FORTUNATO" userId="48c4b69f-578a-43fa-890a-113596afc7ef" providerId="ADAL" clId="{0FA07E3A-8377-4AE7-927F-2901FD04C9E9}" dt="2024-01-06T09:37:00.968" v="903" actId="1076"/>
          <ac:picMkLst>
            <pc:docMk/>
            <pc:sldMk cId="1687567327" sldId="259"/>
            <ac:picMk id="3" creationId="{5FBF4551-857B-8578-7DD4-140CEEBBBF3F}"/>
          </ac:picMkLst>
        </pc:picChg>
        <pc:picChg chg="add del mod">
          <ac:chgData name="MICHELE EMANUELE FORTUNATO" userId="48c4b69f-578a-43fa-890a-113596afc7ef" providerId="ADAL" clId="{0FA07E3A-8377-4AE7-927F-2901FD04C9E9}" dt="2024-01-06T09:39:33.845" v="917" actId="478"/>
          <ac:picMkLst>
            <pc:docMk/>
            <pc:sldMk cId="1687567327" sldId="259"/>
            <ac:picMk id="6" creationId="{28397552-617C-4923-5B79-C9CF80C5DEF2}"/>
          </ac:picMkLst>
        </pc:picChg>
        <pc:picChg chg="add del mod">
          <ac:chgData name="MICHELE EMANUELE FORTUNATO" userId="48c4b69f-578a-43fa-890a-113596afc7ef" providerId="ADAL" clId="{0FA07E3A-8377-4AE7-927F-2901FD04C9E9}" dt="2024-01-06T09:44:25.287" v="973" actId="478"/>
          <ac:picMkLst>
            <pc:docMk/>
            <pc:sldMk cId="1687567327" sldId="259"/>
            <ac:picMk id="9" creationId="{2A7AC6BD-A4BC-808E-AD97-9C55127E10C2}"/>
          </ac:picMkLst>
        </pc:picChg>
        <pc:picChg chg="add del mod">
          <ac:chgData name="MICHELE EMANUELE FORTUNATO" userId="48c4b69f-578a-43fa-890a-113596afc7ef" providerId="ADAL" clId="{0FA07E3A-8377-4AE7-927F-2901FD04C9E9}" dt="2024-01-06T10:07:01.436" v="1042" actId="478"/>
          <ac:picMkLst>
            <pc:docMk/>
            <pc:sldMk cId="1687567327" sldId="259"/>
            <ac:picMk id="10" creationId="{EB545477-9921-490E-D39B-D25282CD581A}"/>
          </ac:picMkLst>
        </pc:picChg>
        <pc:picChg chg="add mod">
          <ac:chgData name="MICHELE EMANUELE FORTUNATO" userId="48c4b69f-578a-43fa-890a-113596afc7ef" providerId="ADAL" clId="{0FA07E3A-8377-4AE7-927F-2901FD04C9E9}" dt="2024-01-06T10:07:54.481" v="1063" actId="1036"/>
          <ac:picMkLst>
            <pc:docMk/>
            <pc:sldMk cId="1687567327" sldId="259"/>
            <ac:picMk id="11" creationId="{D7F646E0-0AAA-4EE1-E57F-29E99429DCB1}"/>
          </ac:picMkLst>
        </pc:picChg>
      </pc:sldChg>
      <pc:sldChg chg="addSp delSp modSp add del mod">
        <pc:chgData name="MICHELE EMANUELE FORTUNATO" userId="48c4b69f-578a-43fa-890a-113596afc7ef" providerId="ADAL" clId="{0FA07E3A-8377-4AE7-927F-2901FD04C9E9}" dt="2024-01-05T14:13:49.601" v="492" actId="2696"/>
        <pc:sldMkLst>
          <pc:docMk/>
          <pc:sldMk cId="2687766830" sldId="260"/>
        </pc:sldMkLst>
        <pc:spChg chg="del mod">
          <ac:chgData name="MICHELE EMANUELE FORTUNATO" userId="48c4b69f-578a-43fa-890a-113596afc7ef" providerId="ADAL" clId="{0FA07E3A-8377-4AE7-927F-2901FD04C9E9}" dt="2024-01-04T09:46:47.483" v="56" actId="478"/>
          <ac:spMkLst>
            <pc:docMk/>
            <pc:sldMk cId="2687766830" sldId="260"/>
            <ac:spMk id="2" creationId="{00000000-0000-0000-0000-000000000000}"/>
          </ac:spMkLst>
        </pc:spChg>
        <pc:spChg chg="del">
          <ac:chgData name="MICHELE EMANUELE FORTUNATO" userId="48c4b69f-578a-43fa-890a-113596afc7ef" providerId="ADAL" clId="{0FA07E3A-8377-4AE7-927F-2901FD04C9E9}" dt="2024-01-04T09:46:50.378" v="59" actId="478"/>
          <ac:spMkLst>
            <pc:docMk/>
            <pc:sldMk cId="2687766830" sldId="260"/>
            <ac:spMk id="7" creationId="{00000000-0000-0000-0000-000000000000}"/>
          </ac:spMkLst>
        </pc:spChg>
        <pc:spChg chg="add del mod topLvl">
          <ac:chgData name="MICHELE EMANUELE FORTUNATO" userId="48c4b69f-578a-43fa-890a-113596afc7ef" providerId="ADAL" clId="{0FA07E3A-8377-4AE7-927F-2901FD04C9E9}" dt="2024-01-05T14:11:25.056" v="444" actId="21"/>
          <ac:spMkLst>
            <pc:docMk/>
            <pc:sldMk cId="2687766830" sldId="260"/>
            <ac:spMk id="8" creationId="{441FA8D5-F068-3F03-5588-7CBDD3AAC00B}"/>
          </ac:spMkLst>
        </pc:spChg>
        <pc:spChg chg="add del mod topLvl">
          <ac:chgData name="MICHELE EMANUELE FORTUNATO" userId="48c4b69f-578a-43fa-890a-113596afc7ef" providerId="ADAL" clId="{0FA07E3A-8377-4AE7-927F-2901FD04C9E9}" dt="2024-01-05T14:11:51.889" v="457" actId="21"/>
          <ac:spMkLst>
            <pc:docMk/>
            <pc:sldMk cId="2687766830" sldId="260"/>
            <ac:spMk id="16" creationId="{00A63A1C-A0A4-3B41-273A-7722C4122149}"/>
          </ac:spMkLst>
        </pc:spChg>
        <pc:spChg chg="add del mod topLvl">
          <ac:chgData name="MICHELE EMANUELE FORTUNATO" userId="48c4b69f-578a-43fa-890a-113596afc7ef" providerId="ADAL" clId="{0FA07E3A-8377-4AE7-927F-2901FD04C9E9}" dt="2024-01-05T14:12:53.741" v="481" actId="21"/>
          <ac:spMkLst>
            <pc:docMk/>
            <pc:sldMk cId="2687766830" sldId="260"/>
            <ac:spMk id="25" creationId="{602A4EF4-687B-43EC-14E5-A448922E3692}"/>
          </ac:spMkLst>
        </pc:spChg>
        <pc:spChg chg="add del mod">
          <ac:chgData name="MICHELE EMANUELE FORTUNATO" userId="48c4b69f-578a-43fa-890a-113596afc7ef" providerId="ADAL" clId="{0FA07E3A-8377-4AE7-927F-2901FD04C9E9}" dt="2024-01-05T11:18:05.049" v="258"/>
          <ac:spMkLst>
            <pc:docMk/>
            <pc:sldMk cId="2687766830" sldId="260"/>
            <ac:spMk id="26" creationId="{68494742-519C-A914-CD5F-EC36BC38E1D6}"/>
          </ac:spMkLst>
        </pc:spChg>
        <pc:grpChg chg="add del mod">
          <ac:chgData name="MICHELE EMANUELE FORTUNATO" userId="48c4b69f-578a-43fa-890a-113596afc7ef" providerId="ADAL" clId="{0FA07E3A-8377-4AE7-927F-2901FD04C9E9}" dt="2024-01-05T14:11:25.056" v="444" actId="21"/>
          <ac:grpSpMkLst>
            <pc:docMk/>
            <pc:sldMk cId="2687766830" sldId="260"/>
            <ac:grpSpMk id="19" creationId="{FBA85DB6-C59A-55CD-D17B-2EFD265773F2}"/>
          </ac:grpSpMkLst>
        </pc:grpChg>
        <pc:grpChg chg="add del mod">
          <ac:chgData name="MICHELE EMANUELE FORTUNATO" userId="48c4b69f-578a-43fa-890a-113596afc7ef" providerId="ADAL" clId="{0FA07E3A-8377-4AE7-927F-2901FD04C9E9}" dt="2024-01-05T14:11:51.889" v="457" actId="21"/>
          <ac:grpSpMkLst>
            <pc:docMk/>
            <pc:sldMk cId="2687766830" sldId="260"/>
            <ac:grpSpMk id="20" creationId="{E8B132A1-6002-DCAB-7014-994735032041}"/>
          </ac:grpSpMkLst>
        </pc:grpChg>
        <pc:grpChg chg="add del mod">
          <ac:chgData name="MICHELE EMANUELE FORTUNATO" userId="48c4b69f-578a-43fa-890a-113596afc7ef" providerId="ADAL" clId="{0FA07E3A-8377-4AE7-927F-2901FD04C9E9}" dt="2024-01-05T14:12:53.741" v="481" actId="21"/>
          <ac:grpSpMkLst>
            <pc:docMk/>
            <pc:sldMk cId="2687766830" sldId="260"/>
            <ac:grpSpMk id="27" creationId="{BF46B0DD-6FF8-FAB1-78A8-21FB8F632855}"/>
          </ac:grpSpMkLst>
        </pc:grpChg>
        <pc:graphicFrameChg chg="del modGraphic">
          <ac:chgData name="MICHELE EMANUELE FORTUNATO" userId="48c4b69f-578a-43fa-890a-113596afc7ef" providerId="ADAL" clId="{0FA07E3A-8377-4AE7-927F-2901FD04C9E9}" dt="2024-01-04T09:46:43.796" v="54" actId="478"/>
          <ac:graphicFrameMkLst>
            <pc:docMk/>
            <pc:sldMk cId="2687766830" sldId="260"/>
            <ac:graphicFrameMk id="4" creationId="{00000000-0000-0000-0000-000000000000}"/>
          </ac:graphicFrameMkLst>
        </pc:graphicFrameChg>
        <pc:graphicFrameChg chg="add del mod">
          <ac:chgData name="MICHELE EMANUELE FORTUNATO" userId="48c4b69f-578a-43fa-890a-113596afc7ef" providerId="ADAL" clId="{0FA07E3A-8377-4AE7-927F-2901FD04C9E9}" dt="2024-01-05T10:55:00.261" v="101"/>
          <ac:graphicFrameMkLst>
            <pc:docMk/>
            <pc:sldMk cId="2687766830" sldId="260"/>
            <ac:graphicFrameMk id="9" creationId="{EB402558-CA9F-8561-B18C-B03D9BFEC98B}"/>
          </ac:graphicFrameMkLst>
        </pc:graphicFrameChg>
        <pc:graphicFrameChg chg="add del mod">
          <ac:chgData name="MICHELE EMANUELE FORTUNATO" userId="48c4b69f-578a-43fa-890a-113596afc7ef" providerId="ADAL" clId="{0FA07E3A-8377-4AE7-927F-2901FD04C9E9}" dt="2024-01-05T10:55:04.571" v="105" actId="478"/>
          <ac:graphicFrameMkLst>
            <pc:docMk/>
            <pc:sldMk cId="2687766830" sldId="260"/>
            <ac:graphicFrameMk id="10" creationId="{918D4E86-4E36-4260-C2CC-C23CE945F84F}"/>
          </ac:graphicFrameMkLst>
        </pc:graphicFrameChg>
        <pc:picChg chg="add mod">
          <ac:chgData name="MICHELE EMANUELE FORTUNATO" userId="48c4b69f-578a-43fa-890a-113596afc7ef" providerId="ADAL" clId="{0FA07E3A-8377-4AE7-927F-2901FD04C9E9}" dt="2024-01-05T11:31:21.185" v="382" actId="1076"/>
          <ac:picMkLst>
            <pc:docMk/>
            <pc:sldMk cId="2687766830" sldId="260"/>
            <ac:picMk id="5" creationId="{B69C6C81-B107-669E-5171-2C84EA98EAF4}"/>
          </ac:picMkLst>
        </pc:picChg>
        <pc:picChg chg="add del mod">
          <ac:chgData name="MICHELE EMANUELE FORTUNATO" userId="48c4b69f-578a-43fa-890a-113596afc7ef" providerId="ADAL" clId="{0FA07E3A-8377-4AE7-927F-2901FD04C9E9}" dt="2024-01-05T10:55:29.154" v="112" actId="478"/>
          <ac:picMkLst>
            <pc:docMk/>
            <pc:sldMk cId="2687766830" sldId="260"/>
            <ac:picMk id="6" creationId="{EBC35D7E-8C55-156C-2DD6-9152DFB9D363}"/>
          </ac:picMkLst>
        </pc:picChg>
        <pc:picChg chg="add del mod">
          <ac:chgData name="MICHELE EMANUELE FORTUNATO" userId="48c4b69f-578a-43fa-890a-113596afc7ef" providerId="ADAL" clId="{0FA07E3A-8377-4AE7-927F-2901FD04C9E9}" dt="2024-01-05T10:55:12.875" v="108" actId="478"/>
          <ac:picMkLst>
            <pc:docMk/>
            <pc:sldMk cId="2687766830" sldId="260"/>
            <ac:picMk id="11" creationId="{FA5D8BB4-C79B-BC53-62C1-47D294F0A28F}"/>
          </ac:picMkLst>
        </pc:picChg>
        <pc:picChg chg="add mod topLvl">
          <ac:chgData name="MICHELE EMANUELE FORTUNATO" userId="48c4b69f-578a-43fa-890a-113596afc7ef" providerId="ADAL" clId="{0FA07E3A-8377-4AE7-927F-2901FD04C9E9}" dt="2024-01-05T14:11:25.056" v="444" actId="21"/>
          <ac:picMkLst>
            <pc:docMk/>
            <pc:sldMk cId="2687766830" sldId="260"/>
            <ac:picMk id="13" creationId="{E74DA4A3-75A7-5959-6DB8-53837FABD24D}"/>
          </ac:picMkLst>
        </pc:picChg>
        <pc:picChg chg="add mod topLvl">
          <ac:chgData name="MICHELE EMANUELE FORTUNATO" userId="48c4b69f-578a-43fa-890a-113596afc7ef" providerId="ADAL" clId="{0FA07E3A-8377-4AE7-927F-2901FD04C9E9}" dt="2024-01-05T14:11:51.889" v="457" actId="21"/>
          <ac:picMkLst>
            <pc:docMk/>
            <pc:sldMk cId="2687766830" sldId="260"/>
            <ac:picMk id="15" creationId="{CD77C107-4E4E-EF4C-9E45-545B33A94C8D}"/>
          </ac:picMkLst>
        </pc:picChg>
        <pc:picChg chg="add mod topLvl">
          <ac:chgData name="MICHELE EMANUELE FORTUNATO" userId="48c4b69f-578a-43fa-890a-113596afc7ef" providerId="ADAL" clId="{0FA07E3A-8377-4AE7-927F-2901FD04C9E9}" dt="2024-01-05T14:12:53.741" v="481" actId="21"/>
          <ac:picMkLst>
            <pc:docMk/>
            <pc:sldMk cId="2687766830" sldId="260"/>
            <ac:picMk id="18" creationId="{34660E6C-9141-7AE0-AA89-B56DB4ADC8A5}"/>
          </ac:picMkLst>
        </pc:picChg>
        <pc:picChg chg="add del mod">
          <ac:chgData name="MICHELE EMANUELE FORTUNATO" userId="48c4b69f-578a-43fa-890a-113596afc7ef" providerId="ADAL" clId="{0FA07E3A-8377-4AE7-927F-2901FD04C9E9}" dt="2024-01-05T11:26:06.464" v="337" actId="478"/>
          <ac:picMkLst>
            <pc:docMk/>
            <pc:sldMk cId="2687766830" sldId="260"/>
            <ac:picMk id="21" creationId="{7D3311F2-5224-2434-452B-FEE687CDC6FC}"/>
          </ac:picMkLst>
        </pc:picChg>
        <pc:picChg chg="add del mod">
          <ac:chgData name="MICHELE EMANUELE FORTUNATO" userId="48c4b69f-578a-43fa-890a-113596afc7ef" providerId="ADAL" clId="{0FA07E3A-8377-4AE7-927F-2901FD04C9E9}" dt="2024-01-05T11:26:33.553" v="344" actId="478"/>
          <ac:picMkLst>
            <pc:docMk/>
            <pc:sldMk cId="2687766830" sldId="260"/>
            <ac:picMk id="22" creationId="{6E769177-C277-23AA-A99D-BB187CC61E76}"/>
          </ac:picMkLst>
        </pc:picChg>
        <pc:picChg chg="add del mod">
          <ac:chgData name="MICHELE EMANUELE FORTUNATO" userId="48c4b69f-578a-43fa-890a-113596afc7ef" providerId="ADAL" clId="{0FA07E3A-8377-4AE7-927F-2901FD04C9E9}" dt="2024-01-05T11:14:55.869" v="226" actId="478"/>
          <ac:picMkLst>
            <pc:docMk/>
            <pc:sldMk cId="2687766830" sldId="260"/>
            <ac:picMk id="23" creationId="{67D69447-1BFB-AFFA-5DE3-0B1301DCF7A2}"/>
          </ac:picMkLst>
        </pc:picChg>
        <pc:picChg chg="add mod">
          <ac:chgData name="MICHELE EMANUELE FORTUNATO" userId="48c4b69f-578a-43fa-890a-113596afc7ef" providerId="ADAL" clId="{0FA07E3A-8377-4AE7-927F-2901FD04C9E9}" dt="2024-01-05T11:31:22.014" v="383" actId="1076"/>
          <ac:picMkLst>
            <pc:docMk/>
            <pc:sldMk cId="2687766830" sldId="260"/>
            <ac:picMk id="24" creationId="{74360665-A2D6-F24F-0AAB-BEBDF26C2FDE}"/>
          </ac:picMkLst>
        </pc:picChg>
        <pc:picChg chg="add mod">
          <ac:chgData name="MICHELE EMANUELE FORTUNATO" userId="48c4b69f-578a-43fa-890a-113596afc7ef" providerId="ADAL" clId="{0FA07E3A-8377-4AE7-927F-2901FD04C9E9}" dt="2024-01-05T11:31:26.381" v="385" actId="1076"/>
          <ac:picMkLst>
            <pc:docMk/>
            <pc:sldMk cId="2687766830" sldId="260"/>
            <ac:picMk id="28" creationId="{5E748CFF-3C54-F171-15CB-6B78B8471361}"/>
          </ac:picMkLst>
        </pc:picChg>
        <pc:picChg chg="add mod">
          <ac:chgData name="MICHELE EMANUELE FORTUNATO" userId="48c4b69f-578a-43fa-890a-113596afc7ef" providerId="ADAL" clId="{0FA07E3A-8377-4AE7-927F-2901FD04C9E9}" dt="2024-01-05T11:27:23.418" v="354" actId="1076"/>
          <ac:picMkLst>
            <pc:docMk/>
            <pc:sldMk cId="2687766830" sldId="260"/>
            <ac:picMk id="30" creationId="{8E113DFE-022A-1964-B92E-BA713568A8B4}"/>
          </ac:picMkLst>
        </pc:picChg>
        <pc:picChg chg="del">
          <ac:chgData name="MICHELE EMANUELE FORTUNATO" userId="48c4b69f-578a-43fa-890a-113596afc7ef" providerId="ADAL" clId="{0FA07E3A-8377-4AE7-927F-2901FD04C9E9}" dt="2024-01-04T09:46:48.398" v="57" actId="478"/>
          <ac:picMkLst>
            <pc:docMk/>
            <pc:sldMk cId="2687766830" sldId="260"/>
            <ac:picMk id="2050" creationId="{00000000-0000-0000-0000-000000000000}"/>
          </ac:picMkLst>
        </pc:picChg>
        <pc:picChg chg="del">
          <ac:chgData name="MICHELE EMANUELE FORTUNATO" userId="48c4b69f-578a-43fa-890a-113596afc7ef" providerId="ADAL" clId="{0FA07E3A-8377-4AE7-927F-2901FD04C9E9}" dt="2024-01-04T09:46:49.176" v="58" actId="478"/>
          <ac:picMkLst>
            <pc:docMk/>
            <pc:sldMk cId="2687766830" sldId="260"/>
            <ac:picMk id="2051" creationId="{00000000-0000-0000-0000-000000000000}"/>
          </ac:picMkLst>
        </pc:picChg>
      </pc:sldChg>
      <pc:sldChg chg="addSp delSp modSp add del mod">
        <pc:chgData name="MICHELE EMANUELE FORTUNATO" userId="48c4b69f-578a-43fa-890a-113596afc7ef" providerId="ADAL" clId="{0FA07E3A-8377-4AE7-927F-2901FD04C9E9}" dt="2024-01-08T08:30:11.928" v="1066" actId="47"/>
        <pc:sldMkLst>
          <pc:docMk/>
          <pc:sldMk cId="3190754869" sldId="261"/>
        </pc:sldMkLst>
        <pc:spChg chg="add del">
          <ac:chgData name="MICHELE EMANUELE FORTUNATO" userId="48c4b69f-578a-43fa-890a-113596afc7ef" providerId="ADAL" clId="{0FA07E3A-8377-4AE7-927F-2901FD04C9E9}" dt="2024-01-05T11:23:53.827" v="318" actId="478"/>
          <ac:spMkLst>
            <pc:docMk/>
            <pc:sldMk cId="3190754869" sldId="261"/>
            <ac:spMk id="4" creationId="{27486A84-1319-B960-569C-4E3A3ECCAA4D}"/>
          </ac:spMkLst>
        </pc:spChg>
        <pc:spChg chg="add del mod">
          <ac:chgData name="MICHELE EMANUELE FORTUNATO" userId="48c4b69f-578a-43fa-890a-113596afc7ef" providerId="ADAL" clId="{0FA07E3A-8377-4AE7-927F-2901FD04C9E9}" dt="2024-01-06T09:44:37.199" v="975" actId="478"/>
          <ac:spMkLst>
            <pc:docMk/>
            <pc:sldMk cId="3190754869" sldId="261"/>
            <ac:spMk id="6" creationId="{1EC261BB-6D9F-E7E9-24A8-8E6D5386DEE9}"/>
          </ac:spMkLst>
        </pc:spChg>
        <pc:spChg chg="mod">
          <ac:chgData name="MICHELE EMANUELE FORTUNATO" userId="48c4b69f-578a-43fa-890a-113596afc7ef" providerId="ADAL" clId="{0FA07E3A-8377-4AE7-927F-2901FD04C9E9}" dt="2024-01-05T11:18:30.864" v="266" actId="1076"/>
          <ac:spMkLst>
            <pc:docMk/>
            <pc:sldMk cId="3190754869" sldId="261"/>
            <ac:spMk id="8" creationId="{441FA8D5-F068-3F03-5588-7CBDD3AAC00B}"/>
          </ac:spMkLst>
        </pc:spChg>
        <pc:spChg chg="add del mod">
          <ac:chgData name="MICHELE EMANUELE FORTUNATO" userId="48c4b69f-578a-43fa-890a-113596afc7ef" providerId="ADAL" clId="{0FA07E3A-8377-4AE7-927F-2901FD04C9E9}" dt="2024-01-06T09:44:42.402" v="979" actId="478"/>
          <ac:spMkLst>
            <pc:docMk/>
            <pc:sldMk cId="3190754869" sldId="261"/>
            <ac:spMk id="9" creationId="{2260E230-1A8D-AF59-F20F-401E5494BC54}"/>
          </ac:spMkLst>
        </pc:spChg>
        <pc:spChg chg="add del mod">
          <ac:chgData name="MICHELE EMANUELE FORTUNATO" userId="48c4b69f-578a-43fa-890a-113596afc7ef" providerId="ADAL" clId="{0FA07E3A-8377-4AE7-927F-2901FD04C9E9}" dt="2024-01-06T09:44:44.065" v="981" actId="478"/>
          <ac:spMkLst>
            <pc:docMk/>
            <pc:sldMk cId="3190754869" sldId="261"/>
            <ac:spMk id="10" creationId="{38F928A1-A649-3B05-F622-E0A55B2E2EC9}"/>
          </ac:spMkLst>
        </pc:spChg>
        <pc:spChg chg="add del">
          <ac:chgData name="MICHELE EMANUELE FORTUNATO" userId="48c4b69f-578a-43fa-890a-113596afc7ef" providerId="ADAL" clId="{0FA07E3A-8377-4AE7-927F-2901FD04C9E9}" dt="2024-01-05T14:10:30.555" v="430" actId="22"/>
          <ac:spMkLst>
            <pc:docMk/>
            <pc:sldMk cId="3190754869" sldId="261"/>
            <ac:spMk id="13" creationId="{22A891EB-E5C0-C1CA-3A47-7339D95DED75}"/>
          </ac:spMkLst>
        </pc:spChg>
        <pc:spChg chg="add del mod">
          <ac:chgData name="MICHELE EMANUELE FORTUNATO" userId="48c4b69f-578a-43fa-890a-113596afc7ef" providerId="ADAL" clId="{0FA07E3A-8377-4AE7-927F-2901FD04C9E9}" dt="2024-01-05T15:19:19.196" v="676" actId="478"/>
          <ac:spMkLst>
            <pc:docMk/>
            <pc:sldMk cId="3190754869" sldId="261"/>
            <ac:spMk id="16" creationId="{EB29992D-19F3-603E-1A7D-B5953FDBC0AC}"/>
          </ac:spMkLst>
        </pc:spChg>
        <pc:spChg chg="add mod">
          <ac:chgData name="MICHELE EMANUELE FORTUNATO" userId="48c4b69f-578a-43fa-890a-113596afc7ef" providerId="ADAL" clId="{0FA07E3A-8377-4AE7-927F-2901FD04C9E9}" dt="2024-01-06T09:40:13.421" v="926" actId="1076"/>
          <ac:spMkLst>
            <pc:docMk/>
            <pc:sldMk cId="3190754869" sldId="261"/>
            <ac:spMk id="18" creationId="{60C78841-E601-C277-9291-EC2BD54D9BE2}"/>
          </ac:spMkLst>
        </pc:spChg>
        <pc:spChg chg="add del mod">
          <ac:chgData name="MICHELE EMANUELE FORTUNATO" userId="48c4b69f-578a-43fa-890a-113596afc7ef" providerId="ADAL" clId="{0FA07E3A-8377-4AE7-927F-2901FD04C9E9}" dt="2024-01-05T14:11:46.858" v="456" actId="478"/>
          <ac:spMkLst>
            <pc:docMk/>
            <pc:sldMk cId="3190754869" sldId="261"/>
            <ac:spMk id="19" creationId="{8C16AC01-92D2-D775-6D09-979E9A6CBA67}"/>
          </ac:spMkLst>
        </pc:spChg>
        <pc:spChg chg="add mod">
          <ac:chgData name="MICHELE EMANUELE FORTUNATO" userId="48c4b69f-578a-43fa-890a-113596afc7ef" providerId="ADAL" clId="{0FA07E3A-8377-4AE7-927F-2901FD04C9E9}" dt="2024-01-06T09:40:21.485" v="927" actId="1076"/>
          <ac:spMkLst>
            <pc:docMk/>
            <pc:sldMk cId="3190754869" sldId="261"/>
            <ac:spMk id="20" creationId="{1A71D608-A108-849C-3583-D36FF78A1D29}"/>
          </ac:spMkLst>
        </pc:spChg>
        <pc:spChg chg="add mod ord">
          <ac:chgData name="MICHELE EMANUELE FORTUNATO" userId="48c4b69f-578a-43fa-890a-113596afc7ef" providerId="ADAL" clId="{0FA07E3A-8377-4AE7-927F-2901FD04C9E9}" dt="2024-01-06T10:06:19.685" v="1038" actId="166"/>
          <ac:spMkLst>
            <pc:docMk/>
            <pc:sldMk cId="3190754869" sldId="261"/>
            <ac:spMk id="21" creationId="{B5D36E33-3B8E-537E-3A5F-479EB20DA54E}"/>
          </ac:spMkLst>
        </pc:spChg>
        <pc:spChg chg="add mod">
          <ac:chgData name="MICHELE EMANUELE FORTUNATO" userId="48c4b69f-578a-43fa-890a-113596afc7ef" providerId="ADAL" clId="{0FA07E3A-8377-4AE7-927F-2901FD04C9E9}" dt="2024-01-06T09:40:47.475" v="933" actId="1076"/>
          <ac:spMkLst>
            <pc:docMk/>
            <pc:sldMk cId="3190754869" sldId="261"/>
            <ac:spMk id="22" creationId="{E8C14B7A-B78D-A392-975A-8DFAD8B15DE8}"/>
          </ac:spMkLst>
        </pc:spChg>
        <pc:spChg chg="add del mod">
          <ac:chgData name="MICHELE EMANUELE FORTUNATO" userId="48c4b69f-578a-43fa-890a-113596afc7ef" providerId="ADAL" clId="{0FA07E3A-8377-4AE7-927F-2901FD04C9E9}" dt="2024-01-06T09:44:40.621" v="977" actId="478"/>
          <ac:spMkLst>
            <pc:docMk/>
            <pc:sldMk cId="3190754869" sldId="261"/>
            <ac:spMk id="23" creationId="{06B03C1C-99E1-1398-021D-A84D19F089F3}"/>
          </ac:spMkLst>
        </pc:spChg>
        <pc:spChg chg="del mod">
          <ac:chgData name="MICHELE EMANUELE FORTUNATO" userId="48c4b69f-578a-43fa-890a-113596afc7ef" providerId="ADAL" clId="{0FA07E3A-8377-4AE7-927F-2901FD04C9E9}" dt="2024-01-05T11:23:53.827" v="318" actId="478"/>
          <ac:spMkLst>
            <pc:docMk/>
            <pc:sldMk cId="3190754869" sldId="261"/>
            <ac:spMk id="25" creationId="{602A4EF4-687B-43EC-14E5-A448922E3692}"/>
          </ac:spMkLst>
        </pc:spChg>
        <pc:spChg chg="add del mod">
          <ac:chgData name="MICHELE EMANUELE FORTUNATO" userId="48c4b69f-578a-43fa-890a-113596afc7ef" providerId="ADAL" clId="{0FA07E3A-8377-4AE7-927F-2901FD04C9E9}" dt="2024-01-06T09:44:47.169" v="985" actId="478"/>
          <ac:spMkLst>
            <pc:docMk/>
            <pc:sldMk cId="3190754869" sldId="261"/>
            <ac:spMk id="27" creationId="{F4439963-4881-91D5-3E2B-CB94C9EFB4A3}"/>
          </ac:spMkLst>
        </pc:spChg>
        <pc:spChg chg="add mod">
          <ac:chgData name="MICHELE EMANUELE FORTUNATO" userId="48c4b69f-578a-43fa-890a-113596afc7ef" providerId="ADAL" clId="{0FA07E3A-8377-4AE7-927F-2901FD04C9E9}" dt="2024-01-05T11:25:59.371" v="336" actId="571"/>
          <ac:spMkLst>
            <pc:docMk/>
            <pc:sldMk cId="3190754869" sldId="261"/>
            <ac:spMk id="28" creationId="{DD157AAF-D69E-5FE2-B803-5E37F4383EE3}"/>
          </ac:spMkLst>
        </pc:spChg>
        <pc:spChg chg="add mod">
          <ac:chgData name="MICHELE EMANUELE FORTUNATO" userId="48c4b69f-578a-43fa-890a-113596afc7ef" providerId="ADAL" clId="{0FA07E3A-8377-4AE7-927F-2901FD04C9E9}" dt="2024-01-05T11:25:59.371" v="336" actId="571"/>
          <ac:spMkLst>
            <pc:docMk/>
            <pc:sldMk cId="3190754869" sldId="261"/>
            <ac:spMk id="30" creationId="{EB283CF5-209D-DFC8-C4EF-46B5DB2E359E}"/>
          </ac:spMkLst>
        </pc:spChg>
        <pc:spChg chg="add mod">
          <ac:chgData name="MICHELE EMANUELE FORTUNATO" userId="48c4b69f-578a-43fa-890a-113596afc7ef" providerId="ADAL" clId="{0FA07E3A-8377-4AE7-927F-2901FD04C9E9}" dt="2024-01-06T09:43:25.640" v="965" actId="164"/>
          <ac:spMkLst>
            <pc:docMk/>
            <pc:sldMk cId="3190754869" sldId="261"/>
            <ac:spMk id="35" creationId="{E8841E1A-2AD3-03DD-46B7-72B79E346FC8}"/>
          </ac:spMkLst>
        </pc:spChg>
        <pc:spChg chg="add mod">
          <ac:chgData name="MICHELE EMANUELE FORTUNATO" userId="48c4b69f-578a-43fa-890a-113596afc7ef" providerId="ADAL" clId="{0FA07E3A-8377-4AE7-927F-2901FD04C9E9}" dt="2024-01-06T09:56:06.460" v="1007" actId="1076"/>
          <ac:spMkLst>
            <pc:docMk/>
            <pc:sldMk cId="3190754869" sldId="261"/>
            <ac:spMk id="36" creationId="{6547D5D3-6AA4-466F-6C15-49DBD061E463}"/>
          </ac:spMkLst>
        </pc:spChg>
        <pc:spChg chg="add mod">
          <ac:chgData name="MICHELE EMANUELE FORTUNATO" userId="48c4b69f-578a-43fa-890a-113596afc7ef" providerId="ADAL" clId="{0FA07E3A-8377-4AE7-927F-2901FD04C9E9}" dt="2024-01-06T09:43:25.640" v="965" actId="164"/>
          <ac:spMkLst>
            <pc:docMk/>
            <pc:sldMk cId="3190754869" sldId="261"/>
            <ac:spMk id="39" creationId="{595240DF-7718-854C-0B1E-6341ED9218A9}"/>
          </ac:spMkLst>
        </pc:spChg>
        <pc:grpChg chg="add del mod">
          <ac:chgData name="MICHELE EMANUELE FORTUNATO" userId="48c4b69f-578a-43fa-890a-113596afc7ef" providerId="ADAL" clId="{0FA07E3A-8377-4AE7-927F-2901FD04C9E9}" dt="2024-01-06T09:44:44.765" v="982" actId="478"/>
          <ac:grpSpMkLst>
            <pc:docMk/>
            <pc:sldMk cId="3190754869" sldId="261"/>
            <ac:grpSpMk id="11" creationId="{1DBA8B76-AD62-5F10-5B10-AA0242290EF3}"/>
          </ac:grpSpMkLst>
        </pc:grpChg>
        <pc:grpChg chg="del mod">
          <ac:chgData name="MICHELE EMANUELE FORTUNATO" userId="48c4b69f-578a-43fa-890a-113596afc7ef" providerId="ADAL" clId="{0FA07E3A-8377-4AE7-927F-2901FD04C9E9}" dt="2024-01-05T11:23:53.827" v="318" actId="478"/>
          <ac:grpSpMkLst>
            <pc:docMk/>
            <pc:sldMk cId="3190754869" sldId="261"/>
            <ac:grpSpMk id="19" creationId="{FBA85DB6-C59A-55CD-D17B-2EFD265773F2}"/>
          </ac:grpSpMkLst>
        </pc:grpChg>
        <pc:grpChg chg="del mod">
          <ac:chgData name="MICHELE EMANUELE FORTUNATO" userId="48c4b69f-578a-43fa-890a-113596afc7ef" providerId="ADAL" clId="{0FA07E3A-8377-4AE7-927F-2901FD04C9E9}" dt="2024-01-05T11:23:53.827" v="318" actId="478"/>
          <ac:grpSpMkLst>
            <pc:docMk/>
            <pc:sldMk cId="3190754869" sldId="261"/>
            <ac:grpSpMk id="20" creationId="{E8B132A1-6002-DCAB-7014-994735032041}"/>
          </ac:grpSpMkLst>
        </pc:grpChg>
        <pc:grpChg chg="add mod">
          <ac:chgData name="MICHELE EMANUELE FORTUNATO" userId="48c4b69f-578a-43fa-890a-113596afc7ef" providerId="ADAL" clId="{0FA07E3A-8377-4AE7-927F-2901FD04C9E9}" dt="2024-01-06T09:43:25.640" v="965" actId="164"/>
          <ac:grpSpMkLst>
            <pc:docMk/>
            <pc:sldMk cId="3190754869" sldId="261"/>
            <ac:grpSpMk id="33" creationId="{AAE6E435-B92F-BFD7-F702-7794D99E745D}"/>
          </ac:grpSpMkLst>
        </pc:grpChg>
        <pc:grpChg chg="add mod">
          <ac:chgData name="MICHELE EMANUELE FORTUNATO" userId="48c4b69f-578a-43fa-890a-113596afc7ef" providerId="ADAL" clId="{0FA07E3A-8377-4AE7-927F-2901FD04C9E9}" dt="2024-01-06T09:43:35.376" v="967" actId="1076"/>
          <ac:grpSpMkLst>
            <pc:docMk/>
            <pc:sldMk cId="3190754869" sldId="261"/>
            <ac:grpSpMk id="41" creationId="{B3E1143D-0AFA-D546-5E21-5980578BA194}"/>
          </ac:grpSpMkLst>
        </pc:grpChg>
        <pc:grpChg chg="add mod ord">
          <ac:chgData name="MICHELE EMANUELE FORTUNATO" userId="48c4b69f-578a-43fa-890a-113596afc7ef" providerId="ADAL" clId="{0FA07E3A-8377-4AE7-927F-2901FD04C9E9}" dt="2024-01-06T10:06:31.347" v="1039" actId="1076"/>
          <ac:grpSpMkLst>
            <pc:docMk/>
            <pc:sldMk cId="3190754869" sldId="261"/>
            <ac:grpSpMk id="44" creationId="{B075A3CA-974A-8E24-8A76-EE9036DE9BEA}"/>
          </ac:grpSpMkLst>
        </pc:grpChg>
        <pc:picChg chg="add mod modCrop">
          <ac:chgData name="MICHELE EMANUELE FORTUNATO" userId="48c4b69f-578a-43fa-890a-113596afc7ef" providerId="ADAL" clId="{0FA07E3A-8377-4AE7-927F-2901FD04C9E9}" dt="2024-01-06T10:04:06.051" v="1019" actId="1076"/>
          <ac:picMkLst>
            <pc:docMk/>
            <pc:sldMk cId="3190754869" sldId="261"/>
            <ac:picMk id="2" creationId="{DEA8835A-B246-3316-27CC-B19405ED5B1E}"/>
          </ac:picMkLst>
        </pc:picChg>
        <pc:picChg chg="add mod ord">
          <ac:chgData name="MICHELE EMANUELE FORTUNATO" userId="48c4b69f-578a-43fa-890a-113596afc7ef" providerId="ADAL" clId="{0FA07E3A-8377-4AE7-927F-2901FD04C9E9}" dt="2024-01-06T10:06:00.486" v="1033" actId="164"/>
          <ac:picMkLst>
            <pc:docMk/>
            <pc:sldMk cId="3190754869" sldId="261"/>
            <ac:picMk id="3" creationId="{02857AC2-443E-1441-35A6-A77D5B489B04}"/>
          </ac:picMkLst>
        </pc:picChg>
        <pc:picChg chg="add mod">
          <ac:chgData name="MICHELE EMANUELE FORTUNATO" userId="48c4b69f-578a-43fa-890a-113596afc7ef" providerId="ADAL" clId="{0FA07E3A-8377-4AE7-927F-2901FD04C9E9}" dt="2024-01-05T15:18:03.104" v="657" actId="164"/>
          <ac:picMkLst>
            <pc:docMk/>
            <pc:sldMk cId="3190754869" sldId="261"/>
            <ac:picMk id="4" creationId="{3037B72F-5DCE-267F-EE6A-A51EAA84F4B0}"/>
          </ac:picMkLst>
        </pc:picChg>
        <pc:picChg chg="add mod">
          <ac:chgData name="MICHELE EMANUELE FORTUNATO" userId="48c4b69f-578a-43fa-890a-113596afc7ef" providerId="ADAL" clId="{0FA07E3A-8377-4AE7-927F-2901FD04C9E9}" dt="2024-01-06T09:42:46.513" v="957" actId="14100"/>
          <ac:picMkLst>
            <pc:docMk/>
            <pc:sldMk cId="3190754869" sldId="261"/>
            <ac:picMk id="5" creationId="{75021867-B002-983F-8ED5-98F66A924027}"/>
          </ac:picMkLst>
        </pc:picChg>
        <pc:picChg chg="del mod">
          <ac:chgData name="MICHELE EMANUELE FORTUNATO" userId="48c4b69f-578a-43fa-890a-113596afc7ef" providerId="ADAL" clId="{0FA07E3A-8377-4AE7-927F-2901FD04C9E9}" dt="2024-01-05T11:23:53.827" v="318" actId="478"/>
          <ac:picMkLst>
            <pc:docMk/>
            <pc:sldMk cId="3190754869" sldId="261"/>
            <ac:picMk id="5" creationId="{B69C6C81-B107-669E-5171-2C84EA98EAF4}"/>
          </ac:picMkLst>
        </pc:picChg>
        <pc:picChg chg="add del mod">
          <ac:chgData name="MICHELE EMANUELE FORTUNATO" userId="48c4b69f-578a-43fa-890a-113596afc7ef" providerId="ADAL" clId="{0FA07E3A-8377-4AE7-927F-2901FD04C9E9}" dt="2024-01-06T09:44:40.976" v="978" actId="478"/>
          <ac:picMkLst>
            <pc:docMk/>
            <pc:sldMk cId="3190754869" sldId="261"/>
            <ac:picMk id="7" creationId="{73FA84E3-37F3-3ECD-F657-F0202D1997B8}"/>
          </ac:picMkLst>
        </pc:picChg>
        <pc:picChg chg="mod">
          <ac:chgData name="MICHELE EMANUELE FORTUNATO" userId="48c4b69f-578a-43fa-890a-113596afc7ef" providerId="ADAL" clId="{0FA07E3A-8377-4AE7-927F-2901FD04C9E9}" dt="2024-01-05T11:30:01.615" v="375" actId="1076"/>
          <ac:picMkLst>
            <pc:docMk/>
            <pc:sldMk cId="3190754869" sldId="261"/>
            <ac:picMk id="12" creationId="{912454B3-F2F2-7CC6-3D4D-BF0026F646FB}"/>
          </ac:picMkLst>
        </pc:picChg>
        <pc:picChg chg="mod">
          <ac:chgData name="MICHELE EMANUELE FORTUNATO" userId="48c4b69f-578a-43fa-890a-113596afc7ef" providerId="ADAL" clId="{0FA07E3A-8377-4AE7-927F-2901FD04C9E9}" dt="2024-01-05T11:30:01.615" v="375" actId="1076"/>
          <ac:picMkLst>
            <pc:docMk/>
            <pc:sldMk cId="3190754869" sldId="261"/>
            <ac:picMk id="14" creationId="{DDCEA8FC-9E2B-A7C5-B15D-0B40435A8719}"/>
          </ac:picMkLst>
        </pc:picChg>
        <pc:picChg chg="add del mod">
          <ac:chgData name="MICHELE EMANUELE FORTUNATO" userId="48c4b69f-578a-43fa-890a-113596afc7ef" providerId="ADAL" clId="{0FA07E3A-8377-4AE7-927F-2901FD04C9E9}" dt="2024-01-06T09:44:42.887" v="980" actId="478"/>
          <ac:picMkLst>
            <pc:docMk/>
            <pc:sldMk cId="3190754869" sldId="261"/>
            <ac:picMk id="17" creationId="{82781FC3-A12F-0192-0BE8-C430B3976163}"/>
          </ac:picMkLst>
        </pc:picChg>
        <pc:picChg chg="del mod">
          <ac:chgData name="MICHELE EMANUELE FORTUNATO" userId="48c4b69f-578a-43fa-890a-113596afc7ef" providerId="ADAL" clId="{0FA07E3A-8377-4AE7-927F-2901FD04C9E9}" dt="2024-01-05T11:23:53.827" v="318" actId="478"/>
          <ac:picMkLst>
            <pc:docMk/>
            <pc:sldMk cId="3190754869" sldId="261"/>
            <ac:picMk id="18" creationId="{34660E6C-9141-7AE0-AA89-B56DB4ADC8A5}"/>
          </ac:picMkLst>
        </pc:picChg>
        <pc:picChg chg="del">
          <ac:chgData name="MICHELE EMANUELE FORTUNATO" userId="48c4b69f-578a-43fa-890a-113596afc7ef" providerId="ADAL" clId="{0FA07E3A-8377-4AE7-927F-2901FD04C9E9}" dt="2024-01-05T11:23:53.827" v="318" actId="478"/>
          <ac:picMkLst>
            <pc:docMk/>
            <pc:sldMk cId="3190754869" sldId="261"/>
            <ac:picMk id="21" creationId="{7D3311F2-5224-2434-452B-FEE687CDC6FC}"/>
          </ac:picMkLst>
        </pc:picChg>
        <pc:picChg chg="del">
          <ac:chgData name="MICHELE EMANUELE FORTUNATO" userId="48c4b69f-578a-43fa-890a-113596afc7ef" providerId="ADAL" clId="{0FA07E3A-8377-4AE7-927F-2901FD04C9E9}" dt="2024-01-05T11:23:53.827" v="318" actId="478"/>
          <ac:picMkLst>
            <pc:docMk/>
            <pc:sldMk cId="3190754869" sldId="261"/>
            <ac:picMk id="22" creationId="{6E769177-C277-23AA-A99D-BB187CC61E76}"/>
          </ac:picMkLst>
        </pc:picChg>
        <pc:picChg chg="del mod">
          <ac:chgData name="MICHELE EMANUELE FORTUNATO" userId="48c4b69f-578a-43fa-890a-113596afc7ef" providerId="ADAL" clId="{0FA07E3A-8377-4AE7-927F-2901FD04C9E9}" dt="2024-01-05T11:23:53.827" v="318" actId="478"/>
          <ac:picMkLst>
            <pc:docMk/>
            <pc:sldMk cId="3190754869" sldId="261"/>
            <ac:picMk id="24" creationId="{74360665-A2D6-F24F-0AAB-BEBDF26C2FDE}"/>
          </ac:picMkLst>
        </pc:picChg>
        <pc:picChg chg="add mod modCrop">
          <ac:chgData name="MICHELE EMANUELE FORTUNATO" userId="48c4b69f-578a-43fa-890a-113596afc7ef" providerId="ADAL" clId="{0FA07E3A-8377-4AE7-927F-2901FD04C9E9}" dt="2024-01-05T15:18:03.104" v="657" actId="164"/>
          <ac:picMkLst>
            <pc:docMk/>
            <pc:sldMk cId="3190754869" sldId="261"/>
            <ac:picMk id="24" creationId="{80C27835-8DD3-6119-9003-9ADD4928E02F}"/>
          </ac:picMkLst>
        </pc:picChg>
        <pc:picChg chg="add mod modCrop">
          <ac:chgData name="MICHELE EMANUELE FORTUNATO" userId="48c4b69f-578a-43fa-890a-113596afc7ef" providerId="ADAL" clId="{0FA07E3A-8377-4AE7-927F-2901FD04C9E9}" dt="2024-01-05T15:18:03.104" v="657" actId="164"/>
          <ac:picMkLst>
            <pc:docMk/>
            <pc:sldMk cId="3190754869" sldId="261"/>
            <ac:picMk id="25" creationId="{CF732F64-2CBB-C935-98FE-C68C7A438E79}"/>
          </ac:picMkLst>
        </pc:picChg>
        <pc:picChg chg="add del mod">
          <ac:chgData name="MICHELE EMANUELE FORTUNATO" userId="48c4b69f-578a-43fa-890a-113596afc7ef" providerId="ADAL" clId="{0FA07E3A-8377-4AE7-927F-2901FD04C9E9}" dt="2024-01-06T09:44:45.490" v="983" actId="478"/>
          <ac:picMkLst>
            <pc:docMk/>
            <pc:sldMk cId="3190754869" sldId="261"/>
            <ac:picMk id="26" creationId="{29B4A567-F805-D4B9-952A-87A75CA74C94}"/>
          </ac:picMkLst>
        </pc:picChg>
        <pc:picChg chg="add mod">
          <ac:chgData name="MICHELE EMANUELE FORTUNATO" userId="48c4b69f-578a-43fa-890a-113596afc7ef" providerId="ADAL" clId="{0FA07E3A-8377-4AE7-927F-2901FD04C9E9}" dt="2024-01-05T15:19:48.864" v="679" actId="1076"/>
          <ac:picMkLst>
            <pc:docMk/>
            <pc:sldMk cId="3190754869" sldId="261"/>
            <ac:picMk id="28" creationId="{5974BF42-B9D3-D197-E7B7-3F8E5F23570B}"/>
          </ac:picMkLst>
        </pc:picChg>
        <pc:picChg chg="add mod">
          <ac:chgData name="MICHELE EMANUELE FORTUNATO" userId="48c4b69f-578a-43fa-890a-113596afc7ef" providerId="ADAL" clId="{0FA07E3A-8377-4AE7-927F-2901FD04C9E9}" dt="2024-01-05T11:25:59.371" v="336" actId="571"/>
          <ac:picMkLst>
            <pc:docMk/>
            <pc:sldMk cId="3190754869" sldId="261"/>
            <ac:picMk id="29" creationId="{5F87F3DF-D36F-FD31-5CAF-2EAF49B8F1BF}"/>
          </ac:picMkLst>
        </pc:picChg>
        <pc:picChg chg="add mod">
          <ac:chgData name="MICHELE EMANUELE FORTUNATO" userId="48c4b69f-578a-43fa-890a-113596afc7ef" providerId="ADAL" clId="{0FA07E3A-8377-4AE7-927F-2901FD04C9E9}" dt="2024-01-06T09:56:01.679" v="1006" actId="207"/>
          <ac:picMkLst>
            <pc:docMk/>
            <pc:sldMk cId="3190754869" sldId="261"/>
            <ac:picMk id="30" creationId="{D22BA4FC-EE95-544D-6D8F-D27610BD1DD6}"/>
          </ac:picMkLst>
        </pc:picChg>
        <pc:picChg chg="add del mod">
          <ac:chgData name="MICHELE EMANUELE FORTUNATO" userId="48c4b69f-578a-43fa-890a-113596afc7ef" providerId="ADAL" clId="{0FA07E3A-8377-4AE7-927F-2901FD04C9E9}" dt="2024-01-06T09:42:51.091" v="958" actId="1076"/>
          <ac:picMkLst>
            <pc:docMk/>
            <pc:sldMk cId="3190754869" sldId="261"/>
            <ac:picMk id="31" creationId="{E6B070B5-8364-9CC5-2E77-2AA3057980F5}"/>
          </ac:picMkLst>
        </pc:picChg>
        <pc:picChg chg="add mod modCrop">
          <ac:chgData name="MICHELE EMANUELE FORTUNATO" userId="48c4b69f-578a-43fa-890a-113596afc7ef" providerId="ADAL" clId="{0FA07E3A-8377-4AE7-927F-2901FD04C9E9}" dt="2024-01-06T09:42:33.901" v="954" actId="1076"/>
          <ac:picMkLst>
            <pc:docMk/>
            <pc:sldMk cId="3190754869" sldId="261"/>
            <ac:picMk id="32" creationId="{A042C710-AFD5-BFBE-40CD-9B5994CFF33E}"/>
          </ac:picMkLst>
        </pc:picChg>
        <pc:picChg chg="add mod">
          <ac:chgData name="MICHELE EMANUELE FORTUNATO" userId="48c4b69f-578a-43fa-890a-113596afc7ef" providerId="ADAL" clId="{0FA07E3A-8377-4AE7-927F-2901FD04C9E9}" dt="2024-01-05T15:19:28.923" v="677" actId="1076"/>
          <ac:picMkLst>
            <pc:docMk/>
            <pc:sldMk cId="3190754869" sldId="261"/>
            <ac:picMk id="34" creationId="{87F3B36F-E35A-8554-62A6-5945C0851F5C}"/>
          </ac:picMkLst>
        </pc:picChg>
        <pc:picChg chg="add mod modCrop">
          <ac:chgData name="MICHELE EMANUELE FORTUNATO" userId="48c4b69f-578a-43fa-890a-113596afc7ef" providerId="ADAL" clId="{0FA07E3A-8377-4AE7-927F-2901FD04C9E9}" dt="2024-01-06T09:42:40.103" v="955" actId="1076"/>
          <ac:picMkLst>
            <pc:docMk/>
            <pc:sldMk cId="3190754869" sldId="261"/>
            <ac:picMk id="40" creationId="{7D5E9DB4-F1EB-9DA4-16E8-8A6DA77CDF9A}"/>
          </ac:picMkLst>
        </pc:picChg>
        <pc:picChg chg="add mod">
          <ac:chgData name="MICHELE EMANUELE FORTUNATO" userId="48c4b69f-578a-43fa-890a-113596afc7ef" providerId="ADAL" clId="{0FA07E3A-8377-4AE7-927F-2901FD04C9E9}" dt="2024-01-06T10:06:00.486" v="1033" actId="164"/>
          <ac:picMkLst>
            <pc:docMk/>
            <pc:sldMk cId="3190754869" sldId="261"/>
            <ac:picMk id="42" creationId="{1AED3255-7FA4-4586-C2A5-E8D3A10E8521}"/>
          </ac:picMkLst>
        </pc:picChg>
        <pc:picChg chg="add del mod">
          <ac:chgData name="MICHELE EMANUELE FORTUNATO" userId="48c4b69f-578a-43fa-890a-113596afc7ef" providerId="ADAL" clId="{0FA07E3A-8377-4AE7-927F-2901FD04C9E9}" dt="2024-01-06T10:03:48.470" v="1011" actId="478"/>
          <ac:picMkLst>
            <pc:docMk/>
            <pc:sldMk cId="3190754869" sldId="261"/>
            <ac:picMk id="43" creationId="{3A6A45F9-A516-44B8-C96C-BBF23957EB69}"/>
          </ac:picMkLst>
        </pc:picChg>
        <pc:cxnChg chg="add mod">
          <ac:chgData name="MICHELE EMANUELE FORTUNATO" userId="48c4b69f-578a-43fa-890a-113596afc7ef" providerId="ADAL" clId="{0FA07E3A-8377-4AE7-927F-2901FD04C9E9}" dt="2024-01-06T09:43:25.640" v="965" actId="164"/>
          <ac:cxnSpMkLst>
            <pc:docMk/>
            <pc:sldMk cId="3190754869" sldId="261"/>
            <ac:cxnSpMk id="38" creationId="{26438B0F-7FAD-0604-69D8-9A56103D9AE0}"/>
          </ac:cxnSpMkLst>
        </pc:cxnChg>
      </pc:sldChg>
      <pc:sldChg chg="addSp delSp modSp new del mod">
        <pc:chgData name="MICHELE EMANUELE FORTUNATO" userId="48c4b69f-578a-43fa-890a-113596afc7ef" providerId="ADAL" clId="{0FA07E3A-8377-4AE7-927F-2901FD04C9E9}" dt="2024-01-06T09:39:20.768" v="915" actId="47"/>
        <pc:sldMkLst>
          <pc:docMk/>
          <pc:sldMk cId="879761381" sldId="262"/>
        </pc:sldMkLst>
        <pc:spChg chg="del">
          <ac:chgData name="MICHELE EMANUELE FORTUNATO" userId="48c4b69f-578a-43fa-890a-113596afc7ef" providerId="ADAL" clId="{0FA07E3A-8377-4AE7-927F-2901FD04C9E9}" dt="2024-01-05T15:25:40.119" v="766" actId="478"/>
          <ac:spMkLst>
            <pc:docMk/>
            <pc:sldMk cId="879761381" sldId="262"/>
            <ac:spMk id="2" creationId="{03228C6D-6484-5087-0657-22EF4D1D7372}"/>
          </ac:spMkLst>
        </pc:spChg>
        <pc:spChg chg="del">
          <ac:chgData name="MICHELE EMANUELE FORTUNATO" userId="48c4b69f-578a-43fa-890a-113596afc7ef" providerId="ADAL" clId="{0FA07E3A-8377-4AE7-927F-2901FD04C9E9}" dt="2024-01-05T15:25:39.386" v="765" actId="478"/>
          <ac:spMkLst>
            <pc:docMk/>
            <pc:sldMk cId="879761381" sldId="262"/>
            <ac:spMk id="3" creationId="{90EAB45D-941F-ACDC-51FD-208117E39661}"/>
          </ac:spMkLst>
        </pc:spChg>
        <pc:picChg chg="add mod modCrop">
          <ac:chgData name="MICHELE EMANUELE FORTUNATO" userId="48c4b69f-578a-43fa-890a-113596afc7ef" providerId="ADAL" clId="{0FA07E3A-8377-4AE7-927F-2901FD04C9E9}" dt="2024-01-06T09:32:52.290" v="784" actId="1076"/>
          <ac:picMkLst>
            <pc:docMk/>
            <pc:sldMk cId="879761381" sldId="262"/>
            <ac:picMk id="4" creationId="{63044E8B-83B7-EC9C-CBD2-9E7ACD34D562}"/>
          </ac:picMkLst>
        </pc:picChg>
      </pc:sldChg>
      <pc:sldChg chg="addSp delSp modSp new del mod">
        <pc:chgData name="MICHELE EMANUELE FORTUNATO" userId="48c4b69f-578a-43fa-890a-113596afc7ef" providerId="ADAL" clId="{0FA07E3A-8377-4AE7-927F-2901FD04C9E9}" dt="2024-01-06T09:46:59.216" v="1002" actId="47"/>
        <pc:sldMkLst>
          <pc:docMk/>
          <pc:sldMk cId="2301585223" sldId="263"/>
        </pc:sldMkLst>
        <pc:spChg chg="del">
          <ac:chgData name="MICHELE EMANUELE FORTUNATO" userId="48c4b69f-578a-43fa-890a-113596afc7ef" providerId="ADAL" clId="{0FA07E3A-8377-4AE7-927F-2901FD04C9E9}" dt="2024-01-06T09:39:11.635" v="913" actId="478"/>
          <ac:spMkLst>
            <pc:docMk/>
            <pc:sldMk cId="2301585223" sldId="263"/>
            <ac:spMk id="2" creationId="{D0B73FFF-2444-7C47-6105-F099D35E39F7}"/>
          </ac:spMkLst>
        </pc:spChg>
        <pc:spChg chg="del">
          <ac:chgData name="MICHELE EMANUELE FORTUNATO" userId="48c4b69f-578a-43fa-890a-113596afc7ef" providerId="ADAL" clId="{0FA07E3A-8377-4AE7-927F-2901FD04C9E9}" dt="2024-01-06T09:39:10.300" v="912" actId="478"/>
          <ac:spMkLst>
            <pc:docMk/>
            <pc:sldMk cId="2301585223" sldId="263"/>
            <ac:spMk id="3" creationId="{3AA1935B-C22B-9671-975F-A1119B977289}"/>
          </ac:spMkLst>
        </pc:spChg>
        <pc:picChg chg="add mod">
          <ac:chgData name="MICHELE EMANUELE FORTUNATO" userId="48c4b69f-578a-43fa-890a-113596afc7ef" providerId="ADAL" clId="{0FA07E3A-8377-4AE7-927F-2901FD04C9E9}" dt="2024-01-06T09:39:23.216" v="916" actId="1076"/>
          <ac:picMkLst>
            <pc:docMk/>
            <pc:sldMk cId="2301585223" sldId="263"/>
            <ac:picMk id="4" creationId="{B5B39DDE-7A46-8526-3A41-C865AD31186D}"/>
          </ac:picMkLst>
        </pc:picChg>
      </pc:sldChg>
      <pc:sldChg chg="addSp delSp modSp new del mod">
        <pc:chgData name="MICHELE EMANUELE FORTUNATO" userId="48c4b69f-578a-43fa-890a-113596afc7ef" providerId="ADAL" clId="{0FA07E3A-8377-4AE7-927F-2901FD04C9E9}" dt="2024-01-08T08:29:07.631" v="1065" actId="2696"/>
        <pc:sldMkLst>
          <pc:docMk/>
          <pc:sldMk cId="1663566395" sldId="264"/>
        </pc:sldMkLst>
        <pc:spChg chg="del">
          <ac:chgData name="MICHELE EMANUELE FORTUNATO" userId="48c4b69f-578a-43fa-890a-113596afc7ef" providerId="ADAL" clId="{0FA07E3A-8377-4AE7-927F-2901FD04C9E9}" dt="2024-01-06T09:45:02.876" v="988" actId="478"/>
          <ac:spMkLst>
            <pc:docMk/>
            <pc:sldMk cId="1663566395" sldId="264"/>
            <ac:spMk id="2" creationId="{03D1A783-C410-83BD-2CDF-2B02591EEEC6}"/>
          </ac:spMkLst>
        </pc:spChg>
        <pc:spChg chg="del">
          <ac:chgData name="MICHELE EMANUELE FORTUNATO" userId="48c4b69f-578a-43fa-890a-113596afc7ef" providerId="ADAL" clId="{0FA07E3A-8377-4AE7-927F-2901FD04C9E9}" dt="2024-01-06T09:45:01.981" v="987" actId="478"/>
          <ac:spMkLst>
            <pc:docMk/>
            <pc:sldMk cId="1663566395" sldId="264"/>
            <ac:spMk id="3" creationId="{C629FA49-1D52-14BD-CA15-970A9B284BA4}"/>
          </ac:spMkLst>
        </pc:spChg>
        <pc:picChg chg="add del mod">
          <ac:chgData name="MICHELE EMANUELE FORTUNATO" userId="48c4b69f-578a-43fa-890a-113596afc7ef" providerId="ADAL" clId="{0FA07E3A-8377-4AE7-927F-2901FD04C9E9}" dt="2024-01-06T10:06:55.996" v="1040" actId="478"/>
          <ac:picMkLst>
            <pc:docMk/>
            <pc:sldMk cId="1663566395" sldId="264"/>
            <ac:picMk id="4" creationId="{F3811239-C189-2F54-42CC-8E5E253CD435}"/>
          </ac:picMkLst>
        </pc:picChg>
        <pc:picChg chg="add del">
          <ac:chgData name="MICHELE EMANUELE FORTUNATO" userId="48c4b69f-578a-43fa-890a-113596afc7ef" providerId="ADAL" clId="{0FA07E3A-8377-4AE7-927F-2901FD04C9E9}" dt="2024-01-08T08:29:03.029" v="1064" actId="478"/>
          <ac:picMkLst>
            <pc:docMk/>
            <pc:sldMk cId="1663566395" sldId="264"/>
            <ac:picMk id="5" creationId="{7B27F209-D024-2301-F864-B67F7C1C8BF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09/12/2024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878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09/12/2024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8731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09/12/2024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1006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09/12/2024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3739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09/12/2024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978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09/12/2024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8426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09/12/2024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2367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09/12/2024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342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09/12/2024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6654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09/12/2024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697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09/12/2024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838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2AE53-7D23-41C9-9A85-32EBEA8715AE}" type="datetimeFigureOut">
              <a:rPr lang="it-IT" smtClean="0"/>
              <a:t>09/12/2024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23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956193"/>
              </p:ext>
            </p:extLst>
          </p:nvPr>
        </p:nvGraphicFramePr>
        <p:xfrm>
          <a:off x="129136" y="1563638"/>
          <a:ext cx="8885727" cy="525462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457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36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9717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500" b="1" baseline="0" noProof="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Third year activity</a:t>
                      </a:r>
                      <a:endParaRPr lang="en-US" sz="1500" b="1" noProof="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4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Ph.D. Student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Michele Emanuele Fortunato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Title</a:t>
                      </a:r>
                      <a:r>
                        <a:rPr lang="it-IT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Structure-properties relationships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 diol diesters from saturated fatty acid and pilot batch reactor testing for UCO-based lubricant synthesis</a:t>
                      </a:r>
                      <a:endParaRPr lang="it-IT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2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1360227"/>
                  </a:ext>
                </a:extLst>
              </a:tr>
            </a:tbl>
          </a:graphicData>
        </a:graphic>
      </p:graphicFrame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123728" y="134045"/>
            <a:ext cx="4536504" cy="960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700" tIns="12700" rIns="12700" bIns="127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UNIVERSITY OF NAPOLI  </a:t>
            </a:r>
            <a:r>
              <a:rPr kumimoji="0" lang="en-US" altLang="it-IT" sz="1400" b="0" i="1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“FEDERICO II”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POLYTECHNIC  AND  SCIENCE SCHOOL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1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Department of Chemical Sciences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1" i="1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Ph.D. School in Chemical Sciences (XXXVII Cycle) 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7494"/>
            <a:ext cx="1187997" cy="1115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39502"/>
            <a:ext cx="1858963" cy="858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FBF4551-857B-8578-7DD4-140CEEBBBF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053" y="4482884"/>
            <a:ext cx="1165372" cy="660616"/>
          </a:xfrm>
          <a:prstGeom prst="rect">
            <a:avLst/>
          </a:prstGeom>
        </p:spPr>
      </p:pic>
      <p:pic>
        <p:nvPicPr>
          <p:cNvPr id="75" name="Immagine 74">
            <a:extLst>
              <a:ext uri="{FF2B5EF4-FFF2-40B4-BE49-F238E27FC236}">
                <a16:creationId xmlns:a16="http://schemas.microsoft.com/office/drawing/2014/main" id="{0096CECF-B8F7-43F3-FCFA-A135A18A0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2308689"/>
            <a:ext cx="3915392" cy="2597555"/>
          </a:xfrm>
          <a:prstGeom prst="rect">
            <a:avLst/>
          </a:prstGeom>
        </p:spPr>
      </p:pic>
      <p:pic>
        <p:nvPicPr>
          <p:cNvPr id="77" name="Immagine 76">
            <a:extLst>
              <a:ext uri="{FF2B5EF4-FFF2-40B4-BE49-F238E27FC236}">
                <a16:creationId xmlns:a16="http://schemas.microsoft.com/office/drawing/2014/main" id="{96C1D374-2E05-5E42-CB2F-4EA4F0A9C8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3657" y="3442427"/>
            <a:ext cx="431071" cy="1038089"/>
          </a:xfrm>
          <a:prstGeom prst="rect">
            <a:avLst/>
          </a:prstGeom>
        </p:spPr>
      </p:pic>
      <p:cxnSp>
        <p:nvCxnSpPr>
          <p:cNvPr id="79" name="Connettore diritto 78">
            <a:extLst>
              <a:ext uri="{FF2B5EF4-FFF2-40B4-BE49-F238E27FC236}">
                <a16:creationId xmlns:a16="http://schemas.microsoft.com/office/drawing/2014/main" id="{4D3212D1-1CD5-8DFD-DA2E-4DE55FCF64C3}"/>
              </a:ext>
            </a:extLst>
          </p:cNvPr>
          <p:cNvCxnSpPr>
            <a:cxnSpLocks/>
          </p:cNvCxnSpPr>
          <p:nvPr/>
        </p:nvCxnSpPr>
        <p:spPr>
          <a:xfrm>
            <a:off x="3995936" y="1923678"/>
            <a:ext cx="0" cy="3085777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Immagine 81">
            <a:extLst>
              <a:ext uri="{FF2B5EF4-FFF2-40B4-BE49-F238E27FC236}">
                <a16:creationId xmlns:a16="http://schemas.microsoft.com/office/drawing/2014/main" id="{F762DACF-3C1F-1B89-A681-4C6E082BA7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526" b="90196" l="5136" r="91541">
                        <a14:foregroundMark x1="9063" y1="45455" x2="9063" y2="47237"/>
                        <a14:foregroundMark x1="6949" y1="52050" x2="6042" y2="52050"/>
                        <a14:foregroundMark x1="32326" y1="12299" x2="33535" y2="10339"/>
                        <a14:foregroundMark x1="31420" y1="8734" x2="33233" y2="5882"/>
                        <a14:foregroundMark x1="91541" y1="59537" x2="90030" y2="53476"/>
                        <a14:foregroundMark x1="50151" y1="90196" x2="50151" y2="893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87785" y="2152146"/>
            <a:ext cx="1602351" cy="2715766"/>
          </a:xfrm>
          <a:prstGeom prst="rect">
            <a:avLst/>
          </a:prstGeom>
        </p:spPr>
      </p:pic>
      <p:pic>
        <p:nvPicPr>
          <p:cNvPr id="84" name="Immagine 83">
            <a:extLst>
              <a:ext uri="{FF2B5EF4-FFF2-40B4-BE49-F238E27FC236}">
                <a16:creationId xmlns:a16="http://schemas.microsoft.com/office/drawing/2014/main" id="{15D3B548-3318-AE6C-0A6C-2386869382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5216" y="2701325"/>
            <a:ext cx="1432958" cy="1432958"/>
          </a:xfrm>
          <a:prstGeom prst="rect">
            <a:avLst/>
          </a:prstGeom>
        </p:spPr>
      </p:pic>
      <p:pic>
        <p:nvPicPr>
          <p:cNvPr id="1028" name="Picture 4" descr="Itelyum Purification">
            <a:extLst>
              <a:ext uri="{FF2B5EF4-FFF2-40B4-BE49-F238E27FC236}">
                <a16:creationId xmlns:a16="http://schemas.microsoft.com/office/drawing/2014/main" id="{D0C9D4EC-8BF0-14F2-F375-761159187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614" y="4629764"/>
            <a:ext cx="922347" cy="41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CasellaDiTesto 84">
            <a:extLst>
              <a:ext uri="{FF2B5EF4-FFF2-40B4-BE49-F238E27FC236}">
                <a16:creationId xmlns:a16="http://schemas.microsoft.com/office/drawing/2014/main" id="{6E4A3F08-3B90-1D7B-3329-3DA042F43989}"/>
              </a:ext>
            </a:extLst>
          </p:cNvPr>
          <p:cNvSpPr txBox="1"/>
          <p:nvPr/>
        </p:nvSpPr>
        <p:spPr>
          <a:xfrm>
            <a:off x="4339208" y="4763133"/>
            <a:ext cx="13825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in </a:t>
            </a:r>
            <a:r>
              <a:rPr lang="it-IT" sz="1000" dirty="0" err="1"/>
              <a:t>collaboration</a:t>
            </a:r>
            <a:r>
              <a:rPr lang="it-IT" sz="1000" dirty="0"/>
              <a:t> with</a:t>
            </a:r>
          </a:p>
        </p:txBody>
      </p:sp>
      <p:sp>
        <p:nvSpPr>
          <p:cNvPr id="87" name="CasellaDiTesto 86">
            <a:extLst>
              <a:ext uri="{FF2B5EF4-FFF2-40B4-BE49-F238E27FC236}">
                <a16:creationId xmlns:a16="http://schemas.microsoft.com/office/drawing/2014/main" id="{55527217-966D-0BB2-6770-2E8046D17354}"/>
              </a:ext>
            </a:extLst>
          </p:cNvPr>
          <p:cNvSpPr txBox="1"/>
          <p:nvPr/>
        </p:nvSpPr>
        <p:spPr>
          <a:xfrm>
            <a:off x="488800" y="1838644"/>
            <a:ext cx="31683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/>
              <a:t>I. </a:t>
            </a:r>
            <a:r>
              <a:rPr lang="it-IT" sz="1100" b="1" dirty="0" err="1"/>
              <a:t>Structure</a:t>
            </a:r>
            <a:r>
              <a:rPr lang="it-IT" sz="1100" b="1" dirty="0"/>
              <a:t> </a:t>
            </a:r>
            <a:r>
              <a:rPr lang="it-IT" sz="1100" b="1" dirty="0" err="1"/>
              <a:t>properties</a:t>
            </a:r>
            <a:r>
              <a:rPr lang="it-IT" sz="1100" b="1" dirty="0"/>
              <a:t> </a:t>
            </a:r>
            <a:r>
              <a:rPr lang="it-IT" sz="1100" b="1" dirty="0" err="1"/>
              <a:t>relationships</a:t>
            </a:r>
            <a:r>
              <a:rPr lang="it-IT" sz="1100" b="1" dirty="0"/>
              <a:t> of </a:t>
            </a:r>
            <a:r>
              <a:rPr lang="it-IT" sz="1100" b="1" dirty="0" err="1"/>
              <a:t>diol</a:t>
            </a:r>
            <a:r>
              <a:rPr lang="it-IT" sz="1100" b="1" dirty="0"/>
              <a:t> </a:t>
            </a:r>
            <a:r>
              <a:rPr lang="it-IT" sz="1100" b="1" dirty="0" err="1"/>
              <a:t>diesters</a:t>
            </a:r>
            <a:endParaRPr lang="it-IT" sz="1100" b="1" dirty="0"/>
          </a:p>
        </p:txBody>
      </p:sp>
      <p:sp>
        <p:nvSpPr>
          <p:cNvPr id="88" name="CasellaDiTesto 87">
            <a:extLst>
              <a:ext uri="{FF2B5EF4-FFF2-40B4-BE49-F238E27FC236}">
                <a16:creationId xmlns:a16="http://schemas.microsoft.com/office/drawing/2014/main" id="{812856C0-2A58-8087-6D3B-164DD91F5316}"/>
              </a:ext>
            </a:extLst>
          </p:cNvPr>
          <p:cNvSpPr txBox="1"/>
          <p:nvPr/>
        </p:nvSpPr>
        <p:spPr>
          <a:xfrm>
            <a:off x="4167939" y="1832424"/>
            <a:ext cx="28204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b="1" dirty="0"/>
              <a:t>II. UCO-</a:t>
            </a:r>
            <a:r>
              <a:rPr lang="it-IT" sz="1100" b="1" dirty="0" err="1"/>
              <a:t>based</a:t>
            </a:r>
            <a:r>
              <a:rPr lang="it-IT" sz="1100" b="1" dirty="0"/>
              <a:t> </a:t>
            </a:r>
            <a:r>
              <a:rPr lang="it-IT" sz="1100" b="1" dirty="0" err="1"/>
              <a:t>lubricants</a:t>
            </a:r>
            <a:r>
              <a:rPr lang="it-IT" sz="1100" b="1" dirty="0"/>
              <a:t> </a:t>
            </a:r>
            <a:r>
              <a:rPr lang="it-IT" sz="1100" b="1" dirty="0" err="1"/>
              <a:t>synthesis</a:t>
            </a:r>
            <a:r>
              <a:rPr lang="it-IT" sz="1100" b="1" dirty="0"/>
              <a:t> </a:t>
            </a:r>
          </a:p>
          <a:p>
            <a:pPr algn="ctr"/>
            <a:r>
              <a:rPr lang="it-IT" sz="1100" b="1" dirty="0" err="1"/>
              <a:t>process</a:t>
            </a:r>
            <a:r>
              <a:rPr lang="it-IT" sz="1100" b="1" dirty="0"/>
              <a:t> scale up</a:t>
            </a:r>
          </a:p>
        </p:txBody>
      </p:sp>
    </p:spTree>
    <p:extLst>
      <p:ext uri="{BB962C8B-B14F-4D97-AF65-F5344CB8AC3E}">
        <p14:creationId xmlns:p14="http://schemas.microsoft.com/office/powerpoint/2010/main" val="16875673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08E84846488D4458BE2D8F4B0746951" ma:contentTypeVersion="16" ma:contentTypeDescription="Creare un nuovo documento." ma:contentTypeScope="" ma:versionID="deac1bcc44244e9177434220f923002e">
  <xsd:schema xmlns:xsd="http://www.w3.org/2001/XMLSchema" xmlns:xs="http://www.w3.org/2001/XMLSchema" xmlns:p="http://schemas.microsoft.com/office/2006/metadata/properties" xmlns:ns2="664daa00-f9ee-454a-b410-a223a7f4a08d" xmlns:ns3="336cd694-9ba4-4552-b3fb-ddf50187e072" targetNamespace="http://schemas.microsoft.com/office/2006/metadata/properties" ma:root="true" ma:fieldsID="09af8e4a977ad40ef85e4fe83e629005" ns2:_="" ns3:_="">
    <xsd:import namespace="664daa00-f9ee-454a-b410-a223a7f4a08d"/>
    <xsd:import namespace="336cd694-9ba4-4552-b3fb-ddf50187e0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daa00-f9ee-454a-b410-a223a7f4a0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75195dc1-fe89-472b-8717-1a06404882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cd694-9ba4-4552-b3fb-ddf50187e072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ff426bab-4c57-4394-905c-c4abbdeebb5a}" ma:internalName="TaxCatchAll" ma:showField="CatchAllData" ma:web="336cd694-9ba4-4552-b3fb-ddf50187e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36cd694-9ba4-4552-b3fb-ddf50187e072" xsi:nil="true"/>
    <lcf76f155ced4ddcb4097134ff3c332f xmlns="664daa00-f9ee-454a-b410-a223a7f4a0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D38271C-0036-42BD-9FA9-BCAFCBC09173}"/>
</file>

<file path=customXml/itemProps2.xml><?xml version="1.0" encoding="utf-8"?>
<ds:datastoreItem xmlns:ds="http://schemas.openxmlformats.org/officeDocument/2006/customXml" ds:itemID="{59A84F1F-A18C-4F7A-9749-E5510D945469}"/>
</file>

<file path=customXml/itemProps3.xml><?xml version="1.0" encoding="utf-8"?>
<ds:datastoreItem xmlns:ds="http://schemas.openxmlformats.org/officeDocument/2006/customXml" ds:itemID="{75E46ED3-21E9-46CE-BF81-D4A2AD061F50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76</Words>
  <Application>Microsoft Office PowerPoint</Application>
  <PresentationFormat>Presentazione su schermo (16:9)</PresentationFormat>
  <Paragraphs>13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Comic Sans MS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Angela Lombardi</dc:creator>
  <cp:lastModifiedBy>MICHELE EMANUELE FORTUNATO</cp:lastModifiedBy>
  <cp:revision>12</cp:revision>
  <dcterms:created xsi:type="dcterms:W3CDTF">2017-02-22T15:55:28Z</dcterms:created>
  <dcterms:modified xsi:type="dcterms:W3CDTF">2024-12-09T13:13:28Z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1818463034</vt:i4>
  </property>
  <property fmtid="{D5CDD505-2E9C-101B-9397-08002B2CF9AE}" pid="3" name="_NewReviewCycle">
    <vt:lpwstr/>
  </property>
  <property fmtid="{D5CDD505-2E9C-101B-9397-08002B2CF9AE}" pid="4" name="_EmailSubject">
    <vt:lpwstr>Invio GA</vt:lpwstr>
  </property>
  <property fmtid="{D5CDD505-2E9C-101B-9397-08002B2CF9AE}" pid="5" name="_AuthorEmail">
    <vt:lpwstr>micheleemanuele.fortunato@unina.it</vt:lpwstr>
  </property>
  <property fmtid="{D5CDD505-2E9C-101B-9397-08002B2CF9AE}" pid="6" name="_AuthorEmailDisplayName">
    <vt:lpwstr>micheleemanuele.fortunato@unina.it</vt:lpwstr>
  </property>
  <property fmtid="{D5CDD505-2E9C-101B-9397-08002B2CF9AE}" pid="7" name="ContentTypeId">
    <vt:lpwstr>0x010100708E84846488D4458BE2D8F4B0746951</vt:lpwstr>
  </property>
</Properties>
</file>