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5143500" type="screen16x9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E07DE-6E65-401D-B53D-D09B4E9EC331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34C49-F9F5-4E1E-A16F-2B707DA7C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1201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878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73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100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373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78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42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36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42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65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97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38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2AE53-7D23-41C9-9A85-32EBEA8715AE}" type="datetimeFigureOut">
              <a:rPr lang="it-IT" smtClean="0"/>
              <a:t>15/10/2024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23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562646"/>
              </p:ext>
            </p:extLst>
          </p:nvPr>
        </p:nvGraphicFramePr>
        <p:xfrm>
          <a:off x="107504" y="1347614"/>
          <a:ext cx="8928991" cy="37958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469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3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822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500" b="1" noProof="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Third</a:t>
                      </a:r>
                      <a:r>
                        <a:rPr lang="en-US" sz="1500" b="1" baseline="0" noProof="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500" b="1" baseline="0" noProof="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year activity</a:t>
                      </a:r>
                      <a:endParaRPr lang="en-US" sz="1500" b="1" noProof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7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Ph.D. Student: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Vittoria Monaco</a:t>
                      </a:r>
                      <a:endParaRPr lang="it-IT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GB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Title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Study of the molecular mechanisms relevant in the interactions between pathogens and hosts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339752" y="-52447"/>
            <a:ext cx="4219902" cy="104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UNIVERSITY OF NAPOLI  </a:t>
            </a:r>
            <a:r>
              <a:rPr kumimoji="0" lang="en-US" altLang="it-IT" sz="1400" b="0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“FEDERICO II”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POLYTECHNIC  AND  SCIENCE SCHOOL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Department of Chemical Sciences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Ph.D. School in Chemical Sciences (37° Cycle)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9167"/>
            <a:ext cx="1152128" cy="1087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88" y="244084"/>
            <a:ext cx="1728191" cy="797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CE46A64-7262-8FAE-A95C-130D5A6BB3AF}"/>
              </a:ext>
            </a:extLst>
          </p:cNvPr>
          <p:cNvSpPr txBox="1"/>
          <p:nvPr/>
        </p:nvSpPr>
        <p:spPr>
          <a:xfrm>
            <a:off x="69052" y="1915289"/>
            <a:ext cx="34570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proteomic investigation of S2 interactomes in different cell lines (HEK-293T and Calu-3) demonstrated its involvement in the membrane remodelin</a:t>
            </a:r>
            <a:r>
              <a:rPr lang="en-US" sz="1200" dirty="0"/>
              <a:t>g for the viral entry, trafficking, and spread inside the host cells.</a:t>
            </a:r>
            <a:endParaRPr lang="it-IT" sz="12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7BC4148-58A4-DBB5-AC4D-A655E669962F}"/>
              </a:ext>
            </a:extLst>
          </p:cNvPr>
          <p:cNvSpPr txBox="1"/>
          <p:nvPr/>
        </p:nvSpPr>
        <p:spPr>
          <a:xfrm>
            <a:off x="467544" y="1687909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Spike-S2 Interactomes investigation </a:t>
            </a:r>
            <a:endParaRPr lang="it-IT" sz="1400" b="1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3EEA294-A7C5-4885-D283-317B1AF5EC84}"/>
              </a:ext>
            </a:extLst>
          </p:cNvPr>
          <p:cNvSpPr txBox="1"/>
          <p:nvPr/>
        </p:nvSpPr>
        <p:spPr>
          <a:xfrm>
            <a:off x="3866404" y="1687909"/>
            <a:ext cx="2993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Investigation of antiviral drugs</a:t>
            </a:r>
            <a:endParaRPr lang="it-IT" sz="1400" b="1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DC64BCD-297D-33FB-F35E-CE79A3DF2877}"/>
              </a:ext>
            </a:extLst>
          </p:cNvPr>
          <p:cNvSpPr txBox="1"/>
          <p:nvPr/>
        </p:nvSpPr>
        <p:spPr>
          <a:xfrm>
            <a:off x="3629580" y="1944951"/>
            <a:ext cx="30159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/>
              <a:t>Preliminary studies on the effects of a potential antiviral drug were carried out using a differential proteomic approach, leading to a hypothesis on the mode of action of these molecules.</a:t>
            </a:r>
            <a:endParaRPr lang="it-IT" sz="12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84D2E24-5120-C360-320E-1272688B82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8"/>
          <a:stretch/>
        </p:blipFill>
        <p:spPr bwMode="auto">
          <a:xfrm>
            <a:off x="588864" y="2813685"/>
            <a:ext cx="2417387" cy="2329815"/>
          </a:xfrm>
          <a:prstGeom prst="rect">
            <a:avLst/>
          </a:prstGeom>
          <a:noFill/>
        </p:spPr>
      </p:pic>
      <p:pic>
        <p:nvPicPr>
          <p:cNvPr id="3" name="Immagine 2" descr="Immagine che contiene testo, schermata, diagramma, Piano&#10;&#10;Descrizione generata automaticamente">
            <a:extLst>
              <a:ext uri="{FF2B5EF4-FFF2-40B4-BE49-F238E27FC236}">
                <a16:creationId xmlns:a16="http://schemas.microsoft.com/office/drawing/2014/main" id="{BB968C5E-4352-76FD-12AB-03C46F1509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1" b="70991"/>
          <a:stretch/>
        </p:blipFill>
        <p:spPr bwMode="auto">
          <a:xfrm>
            <a:off x="3347864" y="3147814"/>
            <a:ext cx="3637007" cy="13538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875673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8E84846488D4458BE2D8F4B0746951" ma:contentTypeVersion="16" ma:contentTypeDescription="Creare un nuovo documento." ma:contentTypeScope="" ma:versionID="deac1bcc44244e9177434220f923002e">
  <xsd:schema xmlns:xsd="http://www.w3.org/2001/XMLSchema" xmlns:xs="http://www.w3.org/2001/XMLSchema" xmlns:p="http://schemas.microsoft.com/office/2006/metadata/properties" xmlns:ns2="664daa00-f9ee-454a-b410-a223a7f4a08d" xmlns:ns3="336cd694-9ba4-4552-b3fb-ddf50187e072" targetNamespace="http://schemas.microsoft.com/office/2006/metadata/properties" ma:root="true" ma:fieldsID="09af8e4a977ad40ef85e4fe83e629005" ns2:_="" ns3:_="">
    <xsd:import namespace="664daa00-f9ee-454a-b410-a223a7f4a08d"/>
    <xsd:import namespace="336cd694-9ba4-4552-b3fb-ddf50187e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daa00-f9ee-454a-b410-a223a7f4a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75195dc1-fe89-472b-8717-1a06404882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cd694-9ba4-4552-b3fb-ddf50187e07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f426bab-4c57-4394-905c-c4abbdeebb5a}" ma:internalName="TaxCatchAll" ma:showField="CatchAllData" ma:web="336cd694-9ba4-4552-b3fb-ddf50187e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6cd694-9ba4-4552-b3fb-ddf50187e072" xsi:nil="true"/>
    <lcf76f155ced4ddcb4097134ff3c332f xmlns="664daa00-f9ee-454a-b410-a223a7f4a0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589A250-382B-49E8-8989-160C08EF4495}"/>
</file>

<file path=customXml/itemProps2.xml><?xml version="1.0" encoding="utf-8"?>
<ds:datastoreItem xmlns:ds="http://schemas.openxmlformats.org/officeDocument/2006/customXml" ds:itemID="{B552A674-0B01-4745-B5CF-58D89C20473C}"/>
</file>

<file path=customXml/itemProps3.xml><?xml version="1.0" encoding="utf-8"?>
<ds:datastoreItem xmlns:ds="http://schemas.openxmlformats.org/officeDocument/2006/customXml" ds:itemID="{03DE58DB-F137-4FF0-A245-0E86885EE0C9}"/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130</Words>
  <Application>Microsoft Office PowerPoint</Application>
  <PresentationFormat>Presentazione su schermo (16:9)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Angela Lombardi</dc:creator>
  <cp:lastModifiedBy>VITTORIA MONACO</cp:lastModifiedBy>
  <cp:revision>17</cp:revision>
  <dcterms:created xsi:type="dcterms:W3CDTF">2017-02-22T15:55:28Z</dcterms:created>
  <dcterms:modified xsi:type="dcterms:W3CDTF">2024-10-15T10:32:28Z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2024-10-03T13:48:47Z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c31f56b4-dc7f-45a6-9593-2efaf437a077</vt:lpwstr>
  </property>
  <property fmtid="{D5CDD505-2E9C-101B-9397-08002B2CF9AE}" pid="8" name="MSIP_Label_2ad0b24d-6422-44b0-b3de-abb3a9e8c81a_ContentBits">
    <vt:lpwstr>0</vt:lpwstr>
  </property>
  <property fmtid="{D5CDD505-2E9C-101B-9397-08002B2CF9AE}" pid="9" name="ContentTypeId">
    <vt:lpwstr>0x010100708E84846488D4458BE2D8F4B0746951</vt:lpwstr>
  </property>
</Properties>
</file>