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5143500" type="screen16x9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47" autoAdjust="0"/>
    <p:restoredTop sz="94660"/>
  </p:normalViewPr>
  <p:slideViewPr>
    <p:cSldViewPr>
      <p:cViewPr varScale="1">
        <p:scale>
          <a:sx n="85" d="100"/>
          <a:sy n="85" d="100"/>
        </p:scale>
        <p:origin x="1002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1162E8-2A08-403D-83DD-1A914029D7DE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153694-1003-4D5D-A11C-7F7E08D3AF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0064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153694-1003-4D5D-A11C-7F7E08D3AFA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7217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8787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8731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1006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3739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978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8426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2367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3421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6654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6977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AE53-7D23-41C9-9A85-32EBEA8715AE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8388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2AE53-7D23-41C9-9A85-32EBEA8715AE}" type="datetimeFigureOut">
              <a:rPr lang="it-IT" smtClean="0"/>
              <a:t>18/12/2023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964D7-3A6B-4D56-93A1-D5346B09D9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4230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11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814091"/>
              </p:ext>
            </p:extLst>
          </p:nvPr>
        </p:nvGraphicFramePr>
        <p:xfrm>
          <a:off x="467544" y="1635646"/>
          <a:ext cx="8208912" cy="284452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6057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1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4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500" b="1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Second </a:t>
                      </a:r>
                      <a:r>
                        <a:rPr lang="en-US" sz="1500" b="1" baseline="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year activity</a:t>
                      </a:r>
                      <a:endParaRPr lang="en-US" sz="1500" b="1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33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400" i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i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Ph.D. Student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i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Fabiana Esposito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 i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Title:</a:t>
                      </a:r>
                      <a:endParaRPr lang="it-IT" sz="1400" i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b="1" i="0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Semi-synthetic polysaccharides for </a:t>
                      </a:r>
                      <a:r>
                        <a:rPr lang="en-GB" sz="1800" b="1" i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drug-discovery</a:t>
                      </a:r>
                      <a:endParaRPr lang="it-IT" sz="1800" b="1" i="1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91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it-I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249802" y="100181"/>
            <a:ext cx="453650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2700" tIns="12700" rIns="12700" bIns="1270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UNIVERSITY OF NAPOLI  </a:t>
            </a:r>
            <a:r>
              <a:rPr kumimoji="0" lang="en-US" altLang="it-IT" sz="1400" b="0" i="1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“FEDERICO II”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0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POLYTECHNIC  AND  SCIENCE SCHOOL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1" i="0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Department of Chemical Sciences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en-US" altLang="it-IT" sz="1400" b="1" i="1" u="none" strike="noStrike" cap="none" normalizeH="0" baseline="0" dirty="0">
                <a:ln>
                  <a:noFill/>
                </a:ln>
                <a:solidFill>
                  <a:srgbClr val="1F497D"/>
                </a:solidFill>
                <a:effectLst/>
                <a:latin typeface="Comic Sans MS" pitchFamily="66" charset="0"/>
                <a:cs typeface="Arial" pitchFamily="34" charset="0"/>
              </a:rPr>
              <a:t>Ph.D. School in Chemical Sciences (XXXVII Cycle) </a:t>
            </a:r>
            <a:endParaRPr kumimoji="0" lang="it-IT" altLang="it-IT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754" y="483518"/>
            <a:ext cx="1458574" cy="734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3478"/>
            <a:ext cx="1188000" cy="1187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Immagine 47">
            <a:extLst>
              <a:ext uri="{FF2B5EF4-FFF2-40B4-BE49-F238E27FC236}">
                <a16:creationId xmlns:a16="http://schemas.microsoft.com/office/drawing/2014/main" id="{050412EC-F2C5-475D-8547-4E54010BEB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516" y="21720"/>
            <a:ext cx="2598812" cy="330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4ACADD78-30EB-B41C-0A18-33C21FB191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571750"/>
            <a:ext cx="5756910" cy="136080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1D1B1E8D-FA0E-11C8-7973-61F331DA98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9932"/>
            <a:ext cx="763636" cy="763636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ECBB242B-2FBC-EAA2-0A5D-72AD6F91A93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77" b="99808" l="21333" r="7911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024" y="4112032"/>
            <a:ext cx="1247492" cy="720773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4E6E063E-85EA-1820-9389-4DFDC089DE9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6389" b="83333" l="26667" r="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918402"/>
            <a:ext cx="876665" cy="87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316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08E84846488D4458BE2D8F4B0746951" ma:contentTypeVersion="16" ma:contentTypeDescription="Creare un nuovo documento." ma:contentTypeScope="" ma:versionID="deac1bcc44244e9177434220f923002e">
  <xsd:schema xmlns:xsd="http://www.w3.org/2001/XMLSchema" xmlns:xs="http://www.w3.org/2001/XMLSchema" xmlns:p="http://schemas.microsoft.com/office/2006/metadata/properties" xmlns:ns2="664daa00-f9ee-454a-b410-a223a7f4a08d" xmlns:ns3="336cd694-9ba4-4552-b3fb-ddf50187e072" targetNamespace="http://schemas.microsoft.com/office/2006/metadata/properties" ma:root="true" ma:fieldsID="09af8e4a977ad40ef85e4fe83e629005" ns2:_="" ns3:_="">
    <xsd:import namespace="664daa00-f9ee-454a-b410-a223a7f4a08d"/>
    <xsd:import namespace="336cd694-9ba4-4552-b3fb-ddf50187e0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daa00-f9ee-454a-b410-a223a7f4a0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75195dc1-fe89-472b-8717-1a06404882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cd694-9ba4-4552-b3fb-ddf50187e072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ff426bab-4c57-4394-905c-c4abbdeebb5a}" ma:internalName="TaxCatchAll" ma:showField="CatchAllData" ma:web="336cd694-9ba4-4552-b3fb-ddf50187e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36cd694-9ba4-4552-b3fb-ddf50187e072" xsi:nil="true"/>
    <lcf76f155ced4ddcb4097134ff3c332f xmlns="664daa00-f9ee-454a-b410-a223a7f4a08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119E8AC-B925-4FEA-A2C2-21CA49259E00}"/>
</file>

<file path=customXml/itemProps2.xml><?xml version="1.0" encoding="utf-8"?>
<ds:datastoreItem xmlns:ds="http://schemas.openxmlformats.org/officeDocument/2006/customXml" ds:itemID="{6AE01CC8-1AFE-4E18-A5DB-6CF8FA1A8278}"/>
</file>

<file path=customXml/itemProps3.xml><?xml version="1.0" encoding="utf-8"?>
<ds:datastoreItem xmlns:ds="http://schemas.openxmlformats.org/officeDocument/2006/customXml" ds:itemID="{9F837A56-9D7B-4D76-877F-9E5763483C2D}"/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44</Words>
  <Application>Microsoft Office PowerPoint</Application>
  <PresentationFormat>Presentazione su schermo (16:9)</PresentationFormat>
  <Paragraphs>12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Comic Sans MS</vt:lpstr>
      <vt:lpstr>Times New Roman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Angela Lombardi</dc:creator>
  <cp:lastModifiedBy>Fabiana Esposito</cp:lastModifiedBy>
  <cp:revision>52</cp:revision>
  <dcterms:created xsi:type="dcterms:W3CDTF">2017-02-22T15:55:28Z</dcterms:created>
  <dcterms:modified xsi:type="dcterms:W3CDTF">2023-12-18T10:59:47Z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0x010100708E84846488D4458BE2D8F4B0746951</vt:lpwstr>
  </property>
</Properties>
</file>