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7778"/>
    <a:srgbClr val="349A9B"/>
    <a:srgbClr val="B68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Stile con tema 2 - Color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8"/>
    <p:restoredTop sz="94654"/>
  </p:normalViewPr>
  <p:slideViewPr>
    <p:cSldViewPr snapToGrid="0">
      <p:cViewPr>
        <p:scale>
          <a:sx n="112" d="100"/>
          <a:sy n="112" d="100"/>
        </p:scale>
        <p:origin x="5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494D96-2AD4-D3F5-74EB-BF4E27990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54172C8-1848-B969-DC51-C82C4F76A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9F868E-8628-2C61-74D7-4F6AC584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8C45E9-28CA-8B33-B5D9-08C12CF1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8D0B31-19F9-8AEA-84AE-6966C52FF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47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A41F5C-D83C-89BC-953E-990601291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2C5D41-ABAF-2381-A25A-89D2494C9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3AC62D-D0C9-B309-6AC5-9DC8ECEF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F46DA-1BCB-6FB7-7F95-B73D63F80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E6C33C-CB1B-CE50-E075-59CFBE283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53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3593AF-9ECA-63AD-96DA-601D8B17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B73065-EFCC-D531-F7AD-03CCF3F97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4E1D2E-76E7-2304-CA4A-B94DBD77D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B1E247-25B7-A8F4-ED32-53B526BC7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C5E1E8-15CC-79E5-F6FF-3E9E2CAC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19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47ED3A-7AE3-7918-90E7-B547A8FF2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969412-9410-1B5A-BB77-E363234BC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1DA0944-1B57-22DD-6BAA-8946B568C2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C95FF2-D216-57DE-7215-B993FF2F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C59C92-9A65-FEEA-2945-0CFADD7FF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6FCE50F-66F0-41B1-B6CA-CA44E29E6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6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36DAE1-3C95-8E0B-E885-655CCC40F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77882F1-EE94-7BF0-8496-EFDB0170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C4691CF-4748-2207-0CE4-E7BAD154C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261C7BE-B3A0-7F29-4F28-2C3226E06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2DF48DA-6AAD-C5F1-45A0-CBF7532DD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DA66AF-9EFC-E9B8-A6E0-55EA0D8B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1EC0EF6-9BD0-C673-008A-D1C74C71D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F1CDAA0-4C55-169B-D71C-ABB7B764B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48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9652D7-2908-29A6-95D6-7CC12BACD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0C8C9BF-5D40-E994-BFC9-13621DE87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FD32256-3005-69B1-AA25-81345C82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EE4FB41-479F-7AB8-E1E5-BD56AAF69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090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E09B01F-FCD4-BDBA-1632-9F0E41CA7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12127B2-5806-81CD-17DE-AF6A1114A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AA6F690-235C-DA73-05E3-8266EA3C9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15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673AB7-B9FF-B883-ADDD-36F8E8349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9D3DF1-AC1A-4EA5-AF98-1D07D4518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A292CF-9D07-5C50-4BB9-36090B391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0D3E8-03BB-5C13-8498-37B41BF1A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BCAF94-D042-3B40-CD05-5E2BDF87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534225-903D-0A1B-F3C4-6CB93100E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84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19698D-E40C-6251-57C5-9FD522C08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052F43-31EC-557C-C6D7-323B24D95B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CD58FE-338B-F263-E8A8-04B7F450D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90C3B3-8617-5FCC-23D1-52D22DB0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B19A69C-446E-61D6-1674-5DFE02E1A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5F67BFB-21D7-27B9-38D4-E9AB7B2D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98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2161AF-4E8B-07CF-5AC5-8AD1DB2E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5E5EC66-BAFD-5B01-B002-7F6FE39DC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B1C4EF0-0337-F0CD-A2F9-4EDD8C763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D46F20-FEB4-F81B-2D14-B3A4A464A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16BB13-250B-E44D-375C-AD86DC5F5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431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D225DC3-1CFE-08FC-9E68-01FE4A51DC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4611BAF-9248-AED3-DAA2-486CDB85B6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946CA5-01C5-AD58-C505-46D245D3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32C5E4-37CB-D225-251D-FC6948734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5617DD8-C571-9D66-ECF4-F91A2DEE2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028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D12FE36-7E66-F9E5-5503-7F44E5171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28455C-FAB2-66DF-CF47-4EE0F703D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C8E1BC-4344-9E31-590E-352DC4755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CCDEA-5FAE-124F-B503-196E6FD27CE6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4BCBD4-3481-BDA4-6D3E-F7A4EE80B7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8F1427-8B71-0FBF-EBFD-8F842275A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246D9C-FFAC-3C41-A986-FA906BCE30E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35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9FC8EA0-7B7D-AE1B-0007-27ADD41F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6" t="9555" r="2742" b="7843"/>
          <a:stretch>
            <a:fillRect/>
          </a:stretch>
        </p:blipFill>
        <p:spPr bwMode="auto">
          <a:xfrm>
            <a:off x="9374307" y="946617"/>
            <a:ext cx="1450075" cy="451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EA3FACF-0EA1-8A71-6390-1426F3848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" t="9555" r="63713" b="7843"/>
          <a:stretch>
            <a:fillRect/>
          </a:stretch>
        </p:blipFill>
        <p:spPr bwMode="auto">
          <a:xfrm>
            <a:off x="8298198" y="965761"/>
            <a:ext cx="870045" cy="418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9A4B59F-FAA4-6289-37F9-A861516AB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2" r="23428"/>
          <a:stretch>
            <a:fillRect/>
          </a:stretch>
        </p:blipFill>
        <p:spPr bwMode="auto">
          <a:xfrm>
            <a:off x="10432464" y="248156"/>
            <a:ext cx="966717" cy="515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9143FA-4BB3-6901-2A81-3C564FA14D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41"/>
          <a:stretch>
            <a:fillRect/>
          </a:stretch>
        </p:blipFill>
        <p:spPr bwMode="auto">
          <a:xfrm>
            <a:off x="8517654" y="289582"/>
            <a:ext cx="1643418" cy="45113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101BA203-FA01-CFC2-5E23-DAC71F470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055" y="44222"/>
            <a:ext cx="6625933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6933" tIns="16933" rIns="16933" bIns="16933" numCol="1" anchor="t" anchorCtr="0" compatLnSpc="1">
            <a:prstTxWarp prst="textNoShape">
              <a:avLst/>
            </a:prstTxWarp>
          </a:bodyPr>
          <a:lstStyle/>
          <a:p>
            <a:pPr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700" dirty="0">
                <a:latin typeface="Didot" panose="02000503000000020003" pitchFamily="2" charset="-79"/>
                <a:cs typeface="Didot" panose="02000503000000020003" pitchFamily="2" charset="-79"/>
              </a:rPr>
              <a:t>UNIVERSITY OF NAPOLI </a:t>
            </a:r>
            <a:r>
              <a:rPr lang="en-US" altLang="it-IT" sz="1700" i="1" dirty="0">
                <a:latin typeface="Didot" panose="02000503000000020003" pitchFamily="2" charset="-79"/>
                <a:cs typeface="Didot" panose="02000503000000020003" pitchFamily="2" charset="-79"/>
              </a:rPr>
              <a:t>“FEDERICO II”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700" dirty="0">
                <a:latin typeface="Didot" panose="02000503000000020003" pitchFamily="2" charset="-79"/>
                <a:cs typeface="Didot" panose="02000503000000020003" pitchFamily="2" charset="-79"/>
              </a:rPr>
              <a:t>POLYTECHNIC AND SCIENCE SCHOOL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700" b="1" dirty="0">
                <a:latin typeface="Didot" panose="02000503000000020003" pitchFamily="2" charset="-79"/>
                <a:cs typeface="Didot" panose="02000503000000020003" pitchFamily="2" charset="-79"/>
              </a:rPr>
              <a:t>Department of Chemical Sciences</a:t>
            </a:r>
          </a:p>
          <a:p>
            <a:pPr defTabSz="1219170" fontAlgn="base">
              <a:lnSpc>
                <a:spcPct val="150000"/>
              </a:lnSpc>
              <a:spcBef>
                <a:spcPct val="0"/>
              </a:spcBef>
            </a:pPr>
            <a:r>
              <a:rPr lang="en-US" altLang="it-IT" sz="1700" b="1" i="1" dirty="0">
                <a:latin typeface="Didot" panose="02000503000000020003" pitchFamily="2" charset="-79"/>
                <a:cs typeface="Didot" panose="02000503000000020003" pitchFamily="2" charset="-79"/>
              </a:rPr>
              <a:t>Ph.D. School in Chemical Sciences (XXXVII Cycle) </a:t>
            </a:r>
            <a:endParaRPr lang="it-IT" altLang="it-IT" sz="1700" dirty="0">
              <a:latin typeface="Didot" panose="02000503000000020003" pitchFamily="2" charset="-79"/>
              <a:cs typeface="Didot" panose="02000503000000020003" pitchFamily="2" charset="-79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3515B1BE-660E-8123-9443-A0DC56792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607C96"/>
              </a:clrFrom>
              <a:clrTo>
                <a:srgbClr val="607C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98" y="94203"/>
            <a:ext cx="1542833" cy="154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E7FFF724-A9A0-D309-6EB9-6245348E0A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449046"/>
              </p:ext>
            </p:extLst>
          </p:nvPr>
        </p:nvGraphicFramePr>
        <p:xfrm>
          <a:off x="431371" y="1707476"/>
          <a:ext cx="11329259" cy="43726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329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72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 cap="none" spc="0" noProof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badi" panose="020B0604020104020204" pitchFamily="34" charset="0"/>
                          <a:ea typeface="Calibri"/>
                          <a:cs typeface="Times New Roman"/>
                        </a:rPr>
                        <a:t>Second year activity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B7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7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78EDC05E-9C43-269D-E2E9-FA8EDC320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4142" y="870063"/>
            <a:ext cx="1100048" cy="553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AA6CD578-7F36-B27F-93E9-39B5B6A7A3F4}"/>
              </a:ext>
            </a:extLst>
          </p:cNvPr>
          <p:cNvSpPr/>
          <p:nvPr/>
        </p:nvSpPr>
        <p:spPr>
          <a:xfrm>
            <a:off x="9448677" y="4662258"/>
            <a:ext cx="2743324" cy="188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1333"/>
              </a:spcAft>
              <a:defRPr/>
            </a:pPr>
            <a:r>
              <a:rPr lang="en-GB" b="1" dirty="0">
                <a:solidFill>
                  <a:schemeClr val="tx2">
                    <a:lumMod val="75000"/>
                  </a:schemeClr>
                </a:solidFill>
                <a:latin typeface="Times" pitchFamily="2" charset="0"/>
                <a:ea typeface="Calibri"/>
                <a:cs typeface="Times New Roman"/>
              </a:rPr>
              <a:t>Title</a:t>
            </a:r>
          </a:p>
          <a:p>
            <a:pPr algn="ctr">
              <a:lnSpc>
                <a:spcPct val="130000"/>
              </a:lnSpc>
              <a:spcAft>
                <a:spcPts val="1333"/>
              </a:spcAft>
              <a:defRPr/>
            </a:pPr>
            <a:r>
              <a:rPr lang="en-GB" i="1" dirty="0">
                <a:solidFill>
                  <a:srgbClr val="287778"/>
                </a:solidFill>
                <a:latin typeface="Times" pitchFamily="2" charset="0"/>
                <a:ea typeface="Calibri"/>
                <a:cs typeface="Times New Roman"/>
              </a:rPr>
              <a:t>Amyloid fibrils for the construction of innovative, safe and sustainable functional materials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B1A338-80F4-C1A6-B626-78C9DCB0EB64}"/>
              </a:ext>
            </a:extLst>
          </p:cNvPr>
          <p:cNvSpPr/>
          <p:nvPr/>
        </p:nvSpPr>
        <p:spPr>
          <a:xfrm>
            <a:off x="9448676" y="3624781"/>
            <a:ext cx="2743324" cy="726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Aft>
                <a:spcPts val="1333"/>
              </a:spcAft>
            </a:pPr>
            <a:r>
              <a:rPr lang="en-GB" b="1" dirty="0">
                <a:latin typeface="Times" pitchFamily="2" charset="0"/>
                <a:ea typeface="Calibri"/>
                <a:cs typeface="Times New Roman"/>
              </a:rPr>
              <a:t>Ph.D. Student</a:t>
            </a:r>
          </a:p>
          <a:p>
            <a:pPr algn="ctr">
              <a:lnSpc>
                <a:spcPct val="80000"/>
              </a:lnSpc>
              <a:spcAft>
                <a:spcPts val="1333"/>
              </a:spcAft>
            </a:pPr>
            <a:r>
              <a:rPr lang="en-GB" sz="2000" i="1" dirty="0">
                <a:solidFill>
                  <a:srgbClr val="287778"/>
                </a:solidFill>
                <a:latin typeface="Times" pitchFamily="2" charset="0"/>
                <a:ea typeface="Calibri"/>
                <a:cs typeface="Times New Roman"/>
              </a:rPr>
              <a:t>Alessandra Esposito</a:t>
            </a:r>
            <a:endParaRPr lang="it-IT" sz="2000" dirty="0">
              <a:solidFill>
                <a:srgbClr val="287778"/>
              </a:solidFill>
              <a:latin typeface="Times" pitchFamily="2" charset="0"/>
              <a:ea typeface="Calibri"/>
              <a:cs typeface="Times New Roman"/>
            </a:endParaRPr>
          </a:p>
        </p:txBody>
      </p:sp>
      <p:pic>
        <p:nvPicPr>
          <p:cNvPr id="8" name="Immagine 7" descr="Immagine che contiene cartone animato, cerchio, arte&#10;&#10;Descrizione generata automaticamente">
            <a:extLst>
              <a:ext uri="{FF2B5EF4-FFF2-40B4-BE49-F238E27FC236}">
                <a16:creationId xmlns:a16="http://schemas.microsoft.com/office/drawing/2014/main" id="{8FFEE3DF-B526-22C6-5E79-623E93939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1196" y="1617720"/>
            <a:ext cx="10589070" cy="5734106"/>
          </a:xfrm>
          <a:prstGeom prst="rect">
            <a:avLst/>
          </a:prstGeom>
        </p:spPr>
      </p:pic>
      <p:sp>
        <p:nvSpPr>
          <p:cNvPr id="24" name="Rettangolo 23">
            <a:extLst>
              <a:ext uri="{FF2B5EF4-FFF2-40B4-BE49-F238E27FC236}">
                <a16:creationId xmlns:a16="http://schemas.microsoft.com/office/drawing/2014/main" id="{AC611526-B3E4-018A-1DCA-CB2ACB03B437}"/>
              </a:ext>
            </a:extLst>
          </p:cNvPr>
          <p:cNvSpPr/>
          <p:nvPr/>
        </p:nvSpPr>
        <p:spPr>
          <a:xfrm>
            <a:off x="431370" y="2167903"/>
            <a:ext cx="11329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Development of </a:t>
            </a:r>
            <a:r>
              <a:rPr lang="en-US" dirty="0">
                <a:solidFill>
                  <a:srgbClr val="287778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catalytic amyloid fibrils </a:t>
            </a: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suitable for the construction of </a:t>
            </a:r>
            <a:r>
              <a:rPr lang="en-US" dirty="0">
                <a:solidFill>
                  <a:srgbClr val="287778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complex devices </a:t>
            </a:r>
            <a:r>
              <a:rPr lang="en-US" dirty="0">
                <a:latin typeface="Didot" panose="02000503000000020003" pitchFamily="2" charset="-79"/>
                <a:cs typeface="Didot" panose="02000503000000020003" pitchFamily="2" charset="-79"/>
              </a:rPr>
              <a:t>acting as biosensors, drug delivery systems and catalysts</a:t>
            </a:r>
          </a:p>
        </p:txBody>
      </p:sp>
    </p:spTree>
    <p:extLst>
      <p:ext uri="{BB962C8B-B14F-4D97-AF65-F5344CB8AC3E}">
        <p14:creationId xmlns:p14="http://schemas.microsoft.com/office/powerpoint/2010/main" val="1073871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9CC3D6B-EF7A-4B4A-A521-34BE4D7CFE2B}"/>
</file>

<file path=customXml/itemProps2.xml><?xml version="1.0" encoding="utf-8"?>
<ds:datastoreItem xmlns:ds="http://schemas.openxmlformats.org/officeDocument/2006/customXml" ds:itemID="{E95095E2-8B5B-4EB8-B472-B129967F6876}"/>
</file>

<file path=customXml/itemProps3.xml><?xml version="1.0" encoding="utf-8"?>
<ds:datastoreItem xmlns:ds="http://schemas.openxmlformats.org/officeDocument/2006/customXml" ds:itemID="{37749057-A5E6-4442-8AB9-B580E4E1EF10}"/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72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Abadi</vt:lpstr>
      <vt:lpstr>Aptos</vt:lpstr>
      <vt:lpstr>Aptos Display</vt:lpstr>
      <vt:lpstr>Arial</vt:lpstr>
      <vt:lpstr>Didot</vt:lpstr>
      <vt:lpstr>Times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ESPOSITO</dc:creator>
  <cp:lastModifiedBy>ALESSANDRA ESPOSITO</cp:lastModifiedBy>
  <cp:revision>9</cp:revision>
  <dcterms:created xsi:type="dcterms:W3CDTF">2023-11-02T12:35:08Z</dcterms:created>
  <dcterms:modified xsi:type="dcterms:W3CDTF">2023-11-17T12:15:29Z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0x010100708E84846488D4458BE2D8F4B0746951</vt:lpwstr>
  </property>
</Properties>
</file>