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50" autoAdjust="0"/>
    <p:restoredTop sz="94651"/>
  </p:normalViewPr>
  <p:slideViewPr>
    <p:cSldViewPr snapToGrid="0">
      <p:cViewPr varScale="1">
        <p:scale>
          <a:sx n="118" d="100"/>
          <a:sy n="118" d="100"/>
        </p:scale>
        <p:origin x="10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E5361E-C3D8-8FB0-DB13-5C8B3573F2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3E5407F-CEF4-ABB4-8846-C543B8B8A8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4A6A993-5E61-9A45-9B60-CD5C65ECD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860F-88E8-49E4-A3BB-F71CA42C7795}" type="datetimeFigureOut">
              <a:rPr lang="it-IT" smtClean="0"/>
              <a:t>16/04/2025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2AB001E-DD6B-1FAF-2854-5DBBC0842D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8A80DE0-E903-AA80-1BB6-80FD1E150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67B3C-2BF2-4B3D-AB14-2F9F0898C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276935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8374954-E9B1-CD38-DC8D-3E0850CACD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0C87784-1080-7145-4DBE-3C3151A9D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28FB6CC-2024-B24B-2FEF-6E61A097C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860F-88E8-49E4-A3BB-F71CA42C7795}" type="datetimeFigureOut">
              <a:rPr lang="it-IT" smtClean="0"/>
              <a:t>16/04/2025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385E42E-293E-22C9-9BB9-9AC8FAE0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7EF3B36-BAA6-C147-8281-1C254FC93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67B3C-2BF2-4B3D-AB14-2F9F0898C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5873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11DBBF-FD03-F825-912E-6DDDE9668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FE935CAF-649D-DC52-2F7E-2DA1D009A0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83D4327-CADB-9CA2-6D8E-1CAF5D12D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860F-88E8-49E4-A3BB-F71CA42C7795}" type="datetimeFigureOut">
              <a:rPr lang="it-IT" smtClean="0"/>
              <a:t>16/04/2025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81F4380-C791-4488-A8A2-14137B338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18C6D4A-4F79-3E52-9835-05536158F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67B3C-2BF2-4B3D-AB14-2F9F0898C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86709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F528C95-0B6F-C088-F78B-012B2E9F7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C767C10-AE01-7575-26F1-17450E91E2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125218A-5A20-765D-2849-AD8C654E0B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B9D11DE-796F-3777-30A4-6C1F06AACC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860F-88E8-49E4-A3BB-F71CA42C7795}" type="datetimeFigureOut">
              <a:rPr lang="it-IT" smtClean="0"/>
              <a:t>16/04/2025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4813B230-9EB8-052F-C7D4-9E45BB1B0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3DE574E3-B15F-9A18-EC66-B49C740E0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67B3C-2BF2-4B3D-AB14-2F9F0898C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5165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6A0E10F-331F-626F-64D1-E1C6B3155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2701314-ECE3-C440-A00A-84EC22E867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7F168E7-B64C-955B-552E-EABE6F41F1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5A682242-5B21-59A8-1987-2AE32D44259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6C7278D9-F6BC-64EB-939D-DFD90ADAFE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0A0240F7-6BC3-FA68-DD49-70C5CCDF3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860F-88E8-49E4-A3BB-F71CA42C7795}" type="datetimeFigureOut">
              <a:rPr lang="it-IT" smtClean="0"/>
              <a:t>16/04/2025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43C69C2-42F3-8D9F-1C40-CD95D73FC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E8CE64D-DC90-D2D6-8A5D-8558C9B51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67B3C-2BF2-4B3D-AB14-2F9F0898C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8525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3E6CF23-0963-FDA4-A10A-2DEC8A8A86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6327E456-583C-3870-EDBB-3387B5EB3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860F-88E8-49E4-A3BB-F71CA42C7795}" type="datetimeFigureOut">
              <a:rPr lang="it-IT" smtClean="0"/>
              <a:t>16/04/2025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F37CBE4-B691-3902-327E-EA40F8A2E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05AD36F6-ECBB-79C0-4E2D-FF11EA05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67B3C-2BF2-4B3D-AB14-2F9F0898C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5310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4335F38-6D43-E4E6-ECA2-A6B471F64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860F-88E8-49E4-A3BB-F71CA42C7795}" type="datetimeFigureOut">
              <a:rPr lang="it-IT" smtClean="0"/>
              <a:t>16/04/2025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4D256E6-9349-1F67-FB5D-ECAEC965E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78C8897-4B2A-E608-17D0-BBAA1DD4D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67B3C-2BF2-4B3D-AB14-2F9F0898C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32610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2E4038-2732-43A3-1DCD-D0A307C6B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17B7997-C182-D5A8-3FF0-5239FC890B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26BDFA6-276F-1C14-25F5-B68588C52D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D2CEE5A3-C0AE-0ECA-2EE4-5DCC8012C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860F-88E8-49E4-A3BB-F71CA42C7795}" type="datetimeFigureOut">
              <a:rPr lang="it-IT" smtClean="0"/>
              <a:t>16/04/2025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7648E86-29C0-D697-2435-CE43835BE7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4B00F60-6EBD-1F96-0658-234CCF806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67B3C-2BF2-4B3D-AB14-2F9F0898C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8618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3F08A6B-A208-0204-3DC6-8CF3ACA15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854A9348-F8B9-5B20-A18C-C3B548BA3F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BB05C44-641A-1BD4-C1B2-A584D0F548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D73D364-C289-34A1-618D-51FB482BE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860F-88E8-49E4-A3BB-F71CA42C7795}" type="datetimeFigureOut">
              <a:rPr lang="it-IT" smtClean="0"/>
              <a:t>16/04/2025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A93BD65-6126-CD47-AF10-BD01796B5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40553CF-CE38-ADD6-0202-1A8A52F46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67B3C-2BF2-4B3D-AB14-2F9F0898C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76353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CD18AD-CAD3-11D4-6221-AF41507B6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BEC48A59-CB50-C4C6-6156-6E0F6029AE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F5120AD-2E82-C885-85DC-592DF503D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860F-88E8-49E4-A3BB-F71CA42C7795}" type="datetimeFigureOut">
              <a:rPr lang="it-IT" smtClean="0"/>
              <a:t>16/04/2025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BDC66FF-337C-5E7B-8EDF-F1DD60A69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8E8165F-E085-9506-F6CE-93D97696C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67B3C-2BF2-4B3D-AB14-2F9F0898C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184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B04FB3FF-135B-25B6-2D54-49282055D5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2362CCAD-8E95-216F-10E7-5D9808998C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F0F4C7E-1D00-C996-EABB-CCBCCF0D7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56860F-88E8-49E4-A3BB-F71CA42C7795}" type="datetimeFigureOut">
              <a:rPr lang="it-IT" smtClean="0"/>
              <a:t>16/04/2025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AE44518-34A6-7AAB-B4F0-0DD4EBD8F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F5D8D56-1E15-3876-FB17-8A0093372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67B3C-2BF2-4B3D-AB14-2F9F0898C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783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61C1841-878F-7CC8-B7E3-4AF29A7A51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ED937244-51C6-B212-3C42-40968B7B29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FA02907F-3A81-36F8-5B27-38A8FF9F19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56860F-88E8-49E4-A3BB-F71CA42C7795}" type="datetimeFigureOut">
              <a:rPr lang="it-IT" smtClean="0"/>
              <a:t>16/04/2025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15C1AD8-226A-740D-1EE7-C5FEF19210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EB9C1B1-E353-3B55-FBF9-225077695A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4A67B3C-2BF2-4B3D-AB14-2F9F0898C78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0908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 descr="Immagine che contiene vestiti, persona, uomo, Viso umano&#10;&#10;Descrizione generata automaticamente">
            <a:extLst>
              <a:ext uri="{FF2B5EF4-FFF2-40B4-BE49-F238E27FC236}">
                <a16:creationId xmlns:a16="http://schemas.microsoft.com/office/drawing/2014/main" id="{26C74EC2-2810-6BC0-E71F-8D0927B6A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8" r="-4" b="18613"/>
          <a:stretch/>
        </p:blipFill>
        <p:spPr>
          <a:xfrm>
            <a:off x="1" y="-1"/>
            <a:ext cx="3719750" cy="2225041"/>
          </a:xfrm>
          <a:prstGeom prst="rect">
            <a:avLst/>
          </a:prstGeom>
        </p:spPr>
      </p:pic>
      <p:pic>
        <p:nvPicPr>
          <p:cNvPr id="15" name="Immagine 14" descr="Immagine che contiene vestiti, interno, muro, tavolo&#10;&#10;Descrizione generata automaticamente">
            <a:extLst>
              <a:ext uri="{FF2B5EF4-FFF2-40B4-BE49-F238E27FC236}">
                <a16:creationId xmlns:a16="http://schemas.microsoft.com/office/drawing/2014/main" id="{70D4B90E-B2B2-F063-DD19-22746CE7B1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02" r="-2" b="5083"/>
          <a:stretch/>
        </p:blipFill>
        <p:spPr>
          <a:xfrm>
            <a:off x="3811189" y="21674"/>
            <a:ext cx="3719752" cy="226703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9F1B1E6-FCC8-CC9A-5F74-169D156DF4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6" r="23549" b="-3"/>
          <a:stretch/>
        </p:blipFill>
        <p:spPr bwMode="auto">
          <a:xfrm>
            <a:off x="20" y="2316480"/>
            <a:ext cx="3719729" cy="2208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magine 6" descr="Immagine che contiene vestiti, interno, persona, arredo&#10;&#10;Descrizione generata automaticamente">
            <a:extLst>
              <a:ext uri="{FF2B5EF4-FFF2-40B4-BE49-F238E27FC236}">
                <a16:creationId xmlns:a16="http://schemas.microsoft.com/office/drawing/2014/main" id="{C75ED733-624E-EB8C-CEDA-E23E5E713F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7" r="11353" b="-1"/>
          <a:stretch/>
        </p:blipFill>
        <p:spPr>
          <a:xfrm>
            <a:off x="3811189" y="2316480"/>
            <a:ext cx="3719748" cy="2208617"/>
          </a:xfrm>
          <a:prstGeom prst="rect">
            <a:avLst/>
          </a:prstGeom>
        </p:spPr>
      </p:pic>
      <p:pic>
        <p:nvPicPr>
          <p:cNvPr id="11" name="Immagine 10" descr="Immagine che contiene vestiti, persona, donna, interno&#10;&#10;Descrizione generata automaticamente">
            <a:extLst>
              <a:ext uri="{FF2B5EF4-FFF2-40B4-BE49-F238E27FC236}">
                <a16:creationId xmlns:a16="http://schemas.microsoft.com/office/drawing/2014/main" id="{D22B3B29-9E7A-E347-3680-D89757777D3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74" r="-1" b="25932"/>
          <a:stretch/>
        </p:blipFill>
        <p:spPr>
          <a:xfrm>
            <a:off x="1" y="4616536"/>
            <a:ext cx="3719748" cy="2241464"/>
          </a:xfrm>
          <a:prstGeom prst="rect">
            <a:avLst/>
          </a:prstGeom>
        </p:spPr>
      </p:pic>
      <p:pic>
        <p:nvPicPr>
          <p:cNvPr id="13" name="Immagine 12" descr="Immagine che contiene vestiti, persona, uomo, interno&#10;&#10;Descrizione generata automaticamente">
            <a:extLst>
              <a:ext uri="{FF2B5EF4-FFF2-40B4-BE49-F238E27FC236}">
                <a16:creationId xmlns:a16="http://schemas.microsoft.com/office/drawing/2014/main" id="{E789FCEF-4503-49CC-6719-A6413913FAE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66" r="-1" b="40555"/>
          <a:stretch/>
        </p:blipFill>
        <p:spPr>
          <a:xfrm>
            <a:off x="3811189" y="4607394"/>
            <a:ext cx="3719752" cy="2250607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5B28A38-983E-B965-D658-7496DCA5A414}"/>
              </a:ext>
            </a:extLst>
          </p:cNvPr>
          <p:cNvSpPr txBox="1"/>
          <p:nvPr/>
        </p:nvSpPr>
        <p:spPr>
          <a:xfrm>
            <a:off x="7806861" y="866476"/>
            <a:ext cx="4201720" cy="54372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effectLst/>
              </a:rPr>
              <a:t>CHIMICA: </a:t>
            </a:r>
            <a:r>
              <a:rPr lang="en-US" sz="1200" dirty="0">
                <a:effectLst/>
              </a:rPr>
              <a:t>Roberta </a:t>
            </a:r>
            <a:r>
              <a:rPr lang="en-US" sz="1200" dirty="0" err="1">
                <a:effectLst/>
              </a:rPr>
              <a:t>Cipullo</a:t>
            </a:r>
            <a:r>
              <a:rPr lang="en-US" sz="1200" dirty="0">
                <a:effectLst/>
              </a:rPr>
              <a:t>, Silvana </a:t>
            </a:r>
            <a:r>
              <a:rPr lang="en-US" sz="1200" dirty="0" err="1">
                <a:effectLst/>
              </a:rPr>
              <a:t>Pedatella</a:t>
            </a:r>
            <a:r>
              <a:rPr lang="en-US" sz="1200" dirty="0">
                <a:effectLst/>
              </a:rPr>
              <a:t>, Lucia </a:t>
            </a:r>
            <a:r>
              <a:rPr lang="en-US" sz="1200" dirty="0" err="1">
                <a:effectLst/>
              </a:rPr>
              <a:t>Panzella</a:t>
            </a:r>
            <a:r>
              <a:rPr lang="en-US" sz="1200" dirty="0">
                <a:effectLst/>
              </a:rPr>
              <a:t>, Roberto Esposito</a:t>
            </a:r>
            <a:br>
              <a:rPr lang="en-US" sz="1200" dirty="0">
                <a:effectLst/>
              </a:rPr>
            </a:br>
            <a:r>
              <a:rPr lang="en-US" sz="1200" dirty="0">
                <a:effectLst/>
              </a:rPr>
              <a:t>Fulvio De Paola (</a:t>
            </a:r>
            <a:r>
              <a:rPr lang="en-US" sz="1200" dirty="0" err="1">
                <a:effectLst/>
              </a:rPr>
              <a:t>dottorando</a:t>
            </a:r>
            <a:r>
              <a:rPr lang="en-US" sz="1200" dirty="0">
                <a:effectLst/>
              </a:rPr>
              <a:t>), Massimo Melchiorre (</a:t>
            </a:r>
            <a:r>
              <a:rPr lang="en-US" sz="1200" dirty="0" err="1">
                <a:effectLst/>
              </a:rPr>
              <a:t>dottorando</a:t>
            </a:r>
            <a:r>
              <a:rPr lang="en-US" sz="1200" dirty="0">
                <a:effectLst/>
              </a:rPr>
              <a:t>), Vincenzo </a:t>
            </a:r>
            <a:r>
              <a:rPr lang="en-US" sz="1200" dirty="0" err="1">
                <a:effectLst/>
              </a:rPr>
              <a:t>Langellotti</a:t>
            </a:r>
            <a:r>
              <a:rPr lang="en-US" sz="1200" dirty="0">
                <a:effectLst/>
              </a:rPr>
              <a:t> (</a:t>
            </a:r>
            <a:r>
              <a:rPr lang="en-US" sz="1200" dirty="0" err="1">
                <a:effectLst/>
              </a:rPr>
              <a:t>dottorando</a:t>
            </a:r>
            <a:r>
              <a:rPr lang="en-US" sz="1200" dirty="0">
                <a:effectLst/>
              </a:rPr>
              <a:t>), </a:t>
            </a:r>
            <a:r>
              <a:rPr lang="en-US" sz="1200" dirty="0" err="1">
                <a:effectLst/>
              </a:rPr>
              <a:t>Imma</a:t>
            </a:r>
            <a:r>
              <a:rPr lang="en-US" sz="1200" dirty="0">
                <a:effectLst/>
              </a:rPr>
              <a:t> Manco (</a:t>
            </a:r>
            <a:r>
              <a:rPr lang="en-US" sz="1200" dirty="0" err="1">
                <a:effectLst/>
              </a:rPr>
              <a:t>dottoranda</a:t>
            </a:r>
            <a:r>
              <a:rPr lang="en-US" sz="1200" dirty="0">
                <a:effectLst/>
              </a:rPr>
              <a:t>), Domenico Lentini (</a:t>
            </a:r>
            <a:r>
              <a:rPr lang="en-US" sz="1200" dirty="0" err="1">
                <a:effectLst/>
              </a:rPr>
              <a:t>dottorando</a:t>
            </a:r>
            <a:r>
              <a:rPr lang="en-US" sz="1200" dirty="0">
                <a:effectLst/>
              </a:rPr>
              <a:t>), Federica Tinto (</a:t>
            </a:r>
            <a:r>
              <a:rPr lang="en-US" sz="1200" dirty="0" err="1">
                <a:effectLst/>
              </a:rPr>
              <a:t>studentessa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magistrale</a:t>
            </a:r>
            <a:r>
              <a:rPr lang="en-US" sz="1200" dirty="0">
                <a:effectLst/>
              </a:rPr>
              <a:t>), Michelle Joy Pane (</a:t>
            </a:r>
            <a:r>
              <a:rPr lang="en-US" sz="1200" dirty="0" err="1">
                <a:effectLst/>
              </a:rPr>
              <a:t>studentessa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magistrale</a:t>
            </a:r>
            <a:r>
              <a:rPr lang="en-US" sz="1200" dirty="0">
                <a:effectLst/>
              </a:rPr>
              <a:t>), Natalia </a:t>
            </a:r>
            <a:r>
              <a:rPr lang="en-US" sz="1200" dirty="0" err="1">
                <a:effectLst/>
              </a:rPr>
              <a:t>Camardo</a:t>
            </a:r>
            <a:r>
              <a:rPr lang="en-US" sz="1200" dirty="0">
                <a:effectLst/>
              </a:rPr>
              <a:t> (</a:t>
            </a:r>
            <a:r>
              <a:rPr lang="en-US" sz="1200" dirty="0" err="1">
                <a:effectLst/>
              </a:rPr>
              <a:t>studentessa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triennale</a:t>
            </a:r>
            <a:r>
              <a:rPr lang="en-US" sz="1200" dirty="0">
                <a:effectLst/>
              </a:rPr>
              <a:t>), Fiorella Barbato (</a:t>
            </a:r>
            <a:r>
              <a:rPr lang="en-US" sz="1200" dirty="0" err="1">
                <a:effectLst/>
              </a:rPr>
              <a:t>studentessa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triennale</a:t>
            </a:r>
            <a:r>
              <a:rPr lang="en-US" sz="1200" dirty="0">
                <a:effectLst/>
              </a:rPr>
              <a:t>), Lorenzo </a:t>
            </a:r>
            <a:r>
              <a:rPr lang="en-US" sz="1200" dirty="0" err="1">
                <a:effectLst/>
              </a:rPr>
              <a:t>Laborina</a:t>
            </a:r>
            <a:r>
              <a:rPr lang="en-US" sz="1200" dirty="0">
                <a:effectLst/>
              </a:rPr>
              <a:t> (</a:t>
            </a:r>
            <a:r>
              <a:rPr lang="en-US" sz="1200" dirty="0" err="1">
                <a:effectLst/>
              </a:rPr>
              <a:t>studente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triennale</a:t>
            </a:r>
            <a:r>
              <a:rPr lang="en-US" sz="1200" dirty="0">
                <a:effectLst/>
              </a:rPr>
              <a:t>)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effectLst/>
              </a:rPr>
              <a:t>CHIMICA INDUSTRIALE</a:t>
            </a:r>
            <a:r>
              <a:rPr lang="en-US" sz="1200" b="1" dirty="0"/>
              <a:t>: </a:t>
            </a:r>
            <a:r>
              <a:rPr lang="en-US" sz="1200" u="sng" dirty="0" err="1"/>
              <a:t>s</a:t>
            </a:r>
            <a:r>
              <a:rPr lang="en-US" sz="1200" u="sng" dirty="0" err="1">
                <a:effectLst/>
              </a:rPr>
              <a:t>tudenti</a:t>
            </a:r>
            <a:r>
              <a:rPr lang="en-US" sz="1200" u="sng" dirty="0">
                <a:effectLst/>
              </a:rPr>
              <a:t> </a:t>
            </a:r>
            <a:r>
              <a:rPr lang="en-US" sz="1200" u="sng" dirty="0" err="1">
                <a:effectLst/>
              </a:rPr>
              <a:t>triennali</a:t>
            </a:r>
            <a:r>
              <a:rPr lang="en-US" sz="1200" u="sng" dirty="0">
                <a:effectLst/>
              </a:rPr>
              <a:t> di </a:t>
            </a:r>
            <a:r>
              <a:rPr lang="en-US" sz="1200" u="sng" dirty="0" err="1">
                <a:effectLst/>
              </a:rPr>
              <a:t>Chimica</a:t>
            </a:r>
            <a:r>
              <a:rPr lang="en-US" sz="1200" u="sng" dirty="0">
                <a:effectLst/>
              </a:rPr>
              <a:t> </a:t>
            </a:r>
            <a:r>
              <a:rPr lang="en-US" sz="1200" u="sng" dirty="0" err="1">
                <a:effectLst/>
              </a:rPr>
              <a:t>Industriale</a:t>
            </a:r>
            <a:r>
              <a:rPr lang="en-US" sz="1200" dirty="0"/>
              <a:t> </a:t>
            </a:r>
            <a:r>
              <a:rPr lang="en-US" sz="1200" dirty="0">
                <a:effectLst/>
              </a:rPr>
              <a:t>(D’Urso Giuseppe, Miranda Antonio, Battaglia Laura</a:t>
            </a:r>
            <a:r>
              <a:rPr lang="en-US" sz="1200" dirty="0"/>
              <a:t>, </a:t>
            </a:r>
            <a:r>
              <a:rPr lang="en-US" sz="1200" dirty="0" err="1">
                <a:effectLst/>
              </a:rPr>
              <a:t>Fornario</a:t>
            </a:r>
            <a:r>
              <a:rPr lang="en-US" sz="1200" dirty="0">
                <a:effectLst/>
              </a:rPr>
              <a:t> Giuliana, De </a:t>
            </a:r>
            <a:r>
              <a:rPr lang="en-US" sz="1200" dirty="0" err="1">
                <a:effectLst/>
              </a:rPr>
              <a:t>Gruttola</a:t>
            </a:r>
            <a:r>
              <a:rPr lang="en-US" sz="1200" dirty="0">
                <a:effectLst/>
              </a:rPr>
              <a:t> Alessandro, </a:t>
            </a:r>
            <a:r>
              <a:rPr lang="en-US" sz="1200" dirty="0" err="1">
                <a:effectLst/>
              </a:rPr>
              <a:t>Marchetiello</a:t>
            </a:r>
            <a:r>
              <a:rPr lang="en-US" sz="1200" dirty="0">
                <a:effectLst/>
              </a:rPr>
              <a:t> Mattia, </a:t>
            </a:r>
            <a:r>
              <a:rPr lang="en-US" sz="1200" dirty="0" err="1">
                <a:effectLst/>
              </a:rPr>
              <a:t>Stornaiuolo</a:t>
            </a:r>
            <a:r>
              <a:rPr lang="en-US" sz="1200" dirty="0">
                <a:effectLst/>
              </a:rPr>
              <a:t> Sonia); </a:t>
            </a:r>
            <a:r>
              <a:rPr lang="en-US" sz="1200" u="sng" dirty="0" err="1">
                <a:effectLst/>
              </a:rPr>
              <a:t>studenti</a:t>
            </a:r>
            <a:r>
              <a:rPr lang="en-US" sz="1200" u="sng" dirty="0">
                <a:effectLst/>
              </a:rPr>
              <a:t> </a:t>
            </a:r>
            <a:r>
              <a:rPr lang="en-US" sz="1200" u="sng" dirty="0" err="1">
                <a:effectLst/>
              </a:rPr>
              <a:t>magistrali</a:t>
            </a:r>
            <a:r>
              <a:rPr lang="en-US" sz="1200" u="sng" dirty="0">
                <a:effectLst/>
              </a:rPr>
              <a:t> di </a:t>
            </a:r>
            <a:r>
              <a:rPr lang="en-US" sz="1200" u="sng" dirty="0" err="1">
                <a:effectLst/>
              </a:rPr>
              <a:t>Chimica</a:t>
            </a:r>
            <a:r>
              <a:rPr lang="en-US" sz="1200" u="sng" dirty="0">
                <a:effectLst/>
              </a:rPr>
              <a:t> </a:t>
            </a:r>
            <a:r>
              <a:rPr lang="en-US" sz="1200" u="sng" dirty="0" err="1">
                <a:effectLst/>
              </a:rPr>
              <a:t>Industriale</a:t>
            </a:r>
            <a:r>
              <a:rPr lang="en-US" sz="1200" u="sng" dirty="0">
                <a:effectLst/>
              </a:rPr>
              <a:t> </a:t>
            </a:r>
            <a:r>
              <a:rPr lang="en-US" sz="1200" dirty="0">
                <a:effectLst/>
              </a:rPr>
              <a:t>(Cirillo Claudia, Pagliaro Giuseppe, </a:t>
            </a:r>
            <a:r>
              <a:rPr lang="en-US" sz="1200" dirty="0" err="1">
                <a:effectLst/>
              </a:rPr>
              <a:t>Mennillo</a:t>
            </a:r>
            <a:r>
              <a:rPr lang="en-US" sz="1200" dirty="0">
                <a:effectLst/>
              </a:rPr>
              <a:t> Matteo; De Luca Michela (</a:t>
            </a:r>
            <a:r>
              <a:rPr lang="en-US" sz="1200" dirty="0" err="1">
                <a:effectLst/>
              </a:rPr>
              <a:t>assegnista</a:t>
            </a:r>
            <a:r>
              <a:rPr lang="en-US" sz="1200" dirty="0">
                <a:effectLst/>
              </a:rPr>
              <a:t>); Chianese Marica (</a:t>
            </a:r>
            <a:r>
              <a:rPr lang="en-US" sz="1200" dirty="0" err="1">
                <a:effectLst/>
              </a:rPr>
              <a:t>dottoranda</a:t>
            </a:r>
            <a:r>
              <a:rPr lang="en-US" sz="1200" dirty="0">
                <a:effectLst/>
              </a:rPr>
              <a:t>); Michele Emanuele Fortunato (</a:t>
            </a:r>
            <a:r>
              <a:rPr lang="en-US" sz="1200" dirty="0" err="1">
                <a:effectLst/>
              </a:rPr>
              <a:t>dottorando</a:t>
            </a:r>
            <a:r>
              <a:rPr lang="en-US" sz="1200" dirty="0">
                <a:effectLst/>
              </a:rPr>
              <a:t>); Luca Mastroianni (</a:t>
            </a:r>
            <a:r>
              <a:rPr lang="en-US" sz="1200" dirty="0" err="1">
                <a:effectLst/>
              </a:rPr>
              <a:t>dottorando</a:t>
            </a:r>
            <a:r>
              <a:rPr lang="en-US" sz="1200" dirty="0">
                <a:effectLst/>
              </a:rPr>
              <a:t>)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effectLst/>
              </a:rPr>
              <a:t>BIOTECNOLOGIE INDUSTRIALI: </a:t>
            </a:r>
            <a:r>
              <a:rPr lang="en-US" sz="1200" dirty="0">
                <a:effectLst/>
              </a:rPr>
              <a:t>Daniele Tammaro, Alessio Guadagni (</a:t>
            </a:r>
            <a:r>
              <a:rPr lang="en-US" sz="1200" dirty="0" err="1">
                <a:effectLst/>
              </a:rPr>
              <a:t>studente</a:t>
            </a:r>
            <a:r>
              <a:rPr lang="en-US" sz="1200" dirty="0">
                <a:effectLst/>
              </a:rPr>
              <a:t> </a:t>
            </a:r>
            <a:r>
              <a:rPr lang="en-US" sz="1200" dirty="0" err="1">
                <a:effectLst/>
              </a:rPr>
              <a:t>magistrale</a:t>
            </a:r>
            <a:r>
              <a:rPr lang="en-US" sz="1200" dirty="0">
                <a:effectLst/>
              </a:rPr>
              <a:t>), Claudio Esposito (</a:t>
            </a:r>
            <a:r>
              <a:rPr lang="en-US" sz="1200" dirty="0" err="1">
                <a:effectLst/>
              </a:rPr>
              <a:t>dottorando</a:t>
            </a:r>
            <a:r>
              <a:rPr lang="en-US" sz="1200" dirty="0">
                <a:effectLst/>
              </a:rPr>
              <a:t>), Martina </a:t>
            </a:r>
            <a:r>
              <a:rPr lang="en-US" sz="1200" dirty="0" err="1">
                <a:effectLst/>
              </a:rPr>
              <a:t>Schibeci</a:t>
            </a:r>
            <a:r>
              <a:rPr lang="en-US" sz="1200" dirty="0">
                <a:effectLst/>
              </a:rPr>
              <a:t> (</a:t>
            </a:r>
            <a:r>
              <a:rPr lang="en-US" sz="1200" dirty="0" err="1">
                <a:effectLst/>
              </a:rPr>
              <a:t>dottoranda</a:t>
            </a:r>
            <a:r>
              <a:rPr lang="en-US" sz="1200" dirty="0">
                <a:effectLst/>
              </a:rPr>
              <a:t>), Enrica Giustino (</a:t>
            </a:r>
            <a:r>
              <a:rPr lang="en-US" sz="1200" dirty="0" err="1">
                <a:effectLst/>
              </a:rPr>
              <a:t>dottoranda</a:t>
            </a:r>
            <a:r>
              <a:rPr lang="en-US" sz="1200" dirty="0">
                <a:effectLst/>
              </a:rPr>
              <a:t>), Luca Livio </a:t>
            </a:r>
            <a:r>
              <a:rPr lang="en-US" sz="1200" dirty="0" err="1">
                <a:effectLst/>
              </a:rPr>
              <a:t>Levorato</a:t>
            </a:r>
            <a:r>
              <a:rPr lang="en-US" sz="1200" dirty="0">
                <a:effectLst/>
              </a:rPr>
              <a:t> (</a:t>
            </a:r>
            <a:r>
              <a:rPr lang="en-US" sz="1200" dirty="0" err="1">
                <a:effectLst/>
              </a:rPr>
              <a:t>dottorando</a:t>
            </a:r>
            <a:r>
              <a:rPr lang="en-US" sz="1200" dirty="0">
                <a:effectLst/>
              </a:rPr>
              <a:t>), Francesco Pisani, Adriano </a:t>
            </a:r>
            <a:r>
              <a:rPr lang="en-US" sz="1200" dirty="0" err="1">
                <a:effectLst/>
              </a:rPr>
              <a:t>Acunzo</a:t>
            </a:r>
            <a:endParaRPr lang="en-US" sz="1200" dirty="0">
              <a:effectLst/>
            </a:endParaRPr>
          </a:p>
          <a:p>
            <a:pPr algn="just">
              <a:lnSpc>
                <a:spcPct val="90000"/>
              </a:lnSpc>
              <a:spcAft>
                <a:spcPts val="600"/>
              </a:spcAft>
            </a:pPr>
            <a:endParaRPr lang="en-US" sz="1200" dirty="0">
              <a:effectLst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effectLst/>
              </a:rPr>
              <a:t>Plenary </a:t>
            </a:r>
            <a:r>
              <a:rPr lang="en-US" sz="1200" b="1" dirty="0" err="1">
                <a:effectLst/>
              </a:rPr>
              <a:t>Chimica</a:t>
            </a:r>
            <a:r>
              <a:rPr lang="en-US" sz="1200" b="1" dirty="0">
                <a:effectLst/>
              </a:rPr>
              <a:t> e </a:t>
            </a:r>
            <a:r>
              <a:rPr lang="en-US" sz="1200" b="1" dirty="0" err="1">
                <a:effectLst/>
              </a:rPr>
              <a:t>Chimica</a:t>
            </a:r>
            <a:r>
              <a:rPr lang="en-US" sz="1200" b="1" dirty="0">
                <a:effectLst/>
              </a:rPr>
              <a:t> </a:t>
            </a:r>
            <a:r>
              <a:rPr lang="en-US" sz="1200" b="1" dirty="0" err="1">
                <a:effectLst/>
              </a:rPr>
              <a:t>Industriale</a:t>
            </a:r>
            <a:r>
              <a:rPr lang="en-US" sz="1200" dirty="0">
                <a:effectLst/>
              </a:rPr>
              <a:t>: Lucia </a:t>
            </a:r>
            <a:r>
              <a:rPr lang="en-US" sz="1200" dirty="0" err="1">
                <a:effectLst/>
              </a:rPr>
              <a:t>Panzella</a:t>
            </a:r>
            <a:r>
              <a:rPr lang="en-US" sz="1200" dirty="0">
                <a:effectLst/>
              </a:rPr>
              <a:t>, Rosa Turco, Rosa Vitiello, Odda Ruiz De Ballesteros, Silvana </a:t>
            </a:r>
            <a:r>
              <a:rPr lang="en-US" sz="1200" dirty="0" err="1">
                <a:effectLst/>
              </a:rPr>
              <a:t>Pedatella</a:t>
            </a:r>
            <a:r>
              <a:rPr lang="en-US" sz="1200" dirty="0">
                <a:effectLst/>
              </a:rPr>
              <a:t>, Andrea </a:t>
            </a:r>
            <a:r>
              <a:rPr lang="en-US" sz="1200" dirty="0" err="1">
                <a:effectLst/>
              </a:rPr>
              <a:t>Carpentieri</a:t>
            </a:r>
            <a:r>
              <a:rPr lang="en-US" sz="1200" dirty="0">
                <a:effectLst/>
              </a:rPr>
              <a:t> 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 dirty="0">
                <a:effectLst/>
              </a:rPr>
              <a:t>Plenary </a:t>
            </a:r>
            <a:r>
              <a:rPr lang="en-US" sz="1200" b="1" dirty="0" err="1">
                <a:effectLst/>
              </a:rPr>
              <a:t>Biotecnologie</a:t>
            </a:r>
            <a:r>
              <a:rPr lang="en-US" sz="1200" b="1" dirty="0">
                <a:effectLst/>
              </a:rPr>
              <a:t> </a:t>
            </a:r>
            <a:r>
              <a:rPr lang="en-US" sz="1200" b="1" dirty="0" err="1">
                <a:effectLst/>
              </a:rPr>
              <a:t>Industriali</a:t>
            </a:r>
            <a:r>
              <a:rPr lang="en-US" sz="1200" dirty="0">
                <a:effectLst/>
              </a:rPr>
              <a:t>: Daria Maria Monti, Alessandra </a:t>
            </a:r>
            <a:r>
              <a:rPr lang="en-US" sz="1200" dirty="0" err="1">
                <a:effectLst/>
              </a:rPr>
              <a:t>Pollice</a:t>
            </a:r>
            <a:r>
              <a:rPr lang="en-US" sz="1200" dirty="0">
                <a:effectLst/>
              </a:rPr>
              <a:t>, Valeria </a:t>
            </a:r>
            <a:r>
              <a:rPr lang="en-US" sz="1200" dirty="0" err="1">
                <a:effectLst/>
              </a:rPr>
              <a:t>Giosafatto</a:t>
            </a:r>
            <a:r>
              <a:rPr lang="en-US" sz="1200" dirty="0">
                <a:effectLst/>
              </a:rPr>
              <a:t>, Bartolomeo Della Ventura, Angela </a:t>
            </a:r>
            <a:r>
              <a:rPr lang="en-US" sz="1200" dirty="0" err="1">
                <a:effectLst/>
              </a:rPr>
              <a:t>Arciello</a:t>
            </a:r>
            <a:r>
              <a:rPr lang="en-US" sz="1200" dirty="0">
                <a:effectLst/>
              </a:rPr>
              <a:t>    </a:t>
            </a:r>
          </a:p>
        </p:txBody>
      </p:sp>
    </p:spTree>
    <p:extLst>
      <p:ext uri="{BB962C8B-B14F-4D97-AF65-F5344CB8AC3E}">
        <p14:creationId xmlns:p14="http://schemas.microsoft.com/office/powerpoint/2010/main" val="24750319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magine 16" descr="Immagine che contiene vestiti, persona, uomo, interno&#10;&#10;Descrizione generata automaticamente">
            <a:extLst>
              <a:ext uri="{FF2B5EF4-FFF2-40B4-BE49-F238E27FC236}">
                <a16:creationId xmlns:a16="http://schemas.microsoft.com/office/drawing/2014/main" id="{1ED5580D-D1F2-3B4C-ED2F-C0201D0F27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2" r="-2" b="-2"/>
          <a:stretch/>
        </p:blipFill>
        <p:spPr>
          <a:xfrm>
            <a:off x="4166505" y="10"/>
            <a:ext cx="4444096" cy="3067040"/>
          </a:xfrm>
          <a:prstGeom prst="rect">
            <a:avLst/>
          </a:prstGeom>
        </p:spPr>
      </p:pic>
      <p:pic>
        <p:nvPicPr>
          <p:cNvPr id="5" name="Immagine 4" descr="Immagine che contiene interno, vestiti, arredo, persona&#10;&#10;Descrizione generata automaticamente">
            <a:extLst>
              <a:ext uri="{FF2B5EF4-FFF2-40B4-BE49-F238E27FC236}">
                <a16:creationId xmlns:a16="http://schemas.microsoft.com/office/drawing/2014/main" id="{1939FB47-83A6-5D8C-2C7F-3862351A1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539" r="2" b="22226"/>
          <a:stretch/>
        </p:blipFill>
        <p:spPr>
          <a:xfrm>
            <a:off x="-1" y="3790950"/>
            <a:ext cx="8305800" cy="3067051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A518CE4-E4D4-4D8A-980F-6D692AC969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155454" cy="4845530"/>
          </a:xfrm>
          <a:custGeom>
            <a:avLst/>
            <a:gdLst>
              <a:gd name="connsiteX0" fmla="*/ 0 w 5155454"/>
              <a:gd name="connsiteY0" fmla="*/ 0 h 4845530"/>
              <a:gd name="connsiteX1" fmla="*/ 4766270 w 5155454"/>
              <a:gd name="connsiteY1" fmla="*/ 0 h 4845530"/>
              <a:gd name="connsiteX2" fmla="*/ 4896671 w 5155454"/>
              <a:gd name="connsiteY2" fmla="*/ 270697 h 4845530"/>
              <a:gd name="connsiteX3" fmla="*/ 5155454 w 5155454"/>
              <a:gd name="connsiteY3" fmla="*/ 1552495 h 4845530"/>
              <a:gd name="connsiteX4" fmla="*/ 1862419 w 5155454"/>
              <a:gd name="connsiteY4" fmla="*/ 4845530 h 4845530"/>
              <a:gd name="connsiteX5" fmla="*/ 21252 w 5155454"/>
              <a:gd name="connsiteY5" fmla="*/ 4283132 h 4845530"/>
              <a:gd name="connsiteX6" fmla="*/ 0 w 5155454"/>
              <a:gd name="connsiteY6" fmla="*/ 4267240 h 4845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5454" h="4845530">
                <a:moveTo>
                  <a:pt x="0" y="0"/>
                </a:moveTo>
                <a:lnTo>
                  <a:pt x="4766270" y="0"/>
                </a:lnTo>
                <a:lnTo>
                  <a:pt x="4896671" y="270697"/>
                </a:lnTo>
                <a:cubicBezTo>
                  <a:pt x="5063308" y="664671"/>
                  <a:pt x="5155454" y="1097822"/>
                  <a:pt x="5155454" y="1552495"/>
                </a:cubicBezTo>
                <a:cubicBezTo>
                  <a:pt x="5155454" y="3371188"/>
                  <a:pt x="3681112" y="4845530"/>
                  <a:pt x="1862419" y="4845530"/>
                </a:cubicBezTo>
                <a:cubicBezTo>
                  <a:pt x="1180409" y="4845530"/>
                  <a:pt x="546824" y="4638201"/>
                  <a:pt x="21252" y="4283132"/>
                </a:cubicBezTo>
                <a:lnTo>
                  <a:pt x="0" y="42672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magine 10" descr="Immagine che contiene vestiti, persona, donna, persone&#10;&#10;Descrizione generata automaticamente">
            <a:extLst>
              <a:ext uri="{FF2B5EF4-FFF2-40B4-BE49-F238E27FC236}">
                <a16:creationId xmlns:a16="http://schemas.microsoft.com/office/drawing/2014/main" id="{E99179E1-0CC9-F4CF-D9CE-1BCFA4B124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9" r="10658" b="1"/>
          <a:stretch/>
        </p:blipFill>
        <p:spPr>
          <a:xfrm>
            <a:off x="1" y="2"/>
            <a:ext cx="5017099" cy="4718647"/>
          </a:xfrm>
          <a:custGeom>
            <a:avLst/>
            <a:gdLst/>
            <a:ahLst/>
            <a:cxnLst/>
            <a:rect l="l" t="t" r="r" b="b"/>
            <a:pathLst>
              <a:path w="5017099" h="4718647">
                <a:moveTo>
                  <a:pt x="0" y="0"/>
                </a:moveTo>
                <a:lnTo>
                  <a:pt x="4599738" y="0"/>
                </a:lnTo>
                <a:lnTo>
                  <a:pt x="4636346" y="60259"/>
                </a:lnTo>
                <a:cubicBezTo>
                  <a:pt x="4879170" y="507256"/>
                  <a:pt x="5017099" y="1019504"/>
                  <a:pt x="5017099" y="1563967"/>
                </a:cubicBezTo>
                <a:cubicBezTo>
                  <a:pt x="5017099" y="3306249"/>
                  <a:pt x="3604701" y="4718647"/>
                  <a:pt x="1862419" y="4718647"/>
                </a:cubicBezTo>
                <a:cubicBezTo>
                  <a:pt x="1209063" y="4718647"/>
                  <a:pt x="602098" y="4520029"/>
                  <a:pt x="98607" y="4179877"/>
                </a:cubicBezTo>
                <a:lnTo>
                  <a:pt x="0" y="4106140"/>
                </a:lnTo>
                <a:close/>
              </a:path>
            </a:pathLst>
          </a:custGeom>
        </p:spPr>
      </p:pic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82BF3E2-EB0E-40D6-8835-2367A5316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48480" y="1563968"/>
            <a:ext cx="6043520" cy="5294033"/>
          </a:xfrm>
          <a:custGeom>
            <a:avLst/>
            <a:gdLst>
              <a:gd name="connsiteX0" fmla="*/ 3600823 w 6043520"/>
              <a:gd name="connsiteY0" fmla="*/ 0 h 5294033"/>
              <a:gd name="connsiteX1" fmla="*/ 5891281 w 6043520"/>
              <a:gd name="connsiteY1" fmla="*/ 822253 h 5294033"/>
              <a:gd name="connsiteX2" fmla="*/ 6043520 w 6043520"/>
              <a:gd name="connsiteY2" fmla="*/ 960617 h 5294033"/>
              <a:gd name="connsiteX3" fmla="*/ 6043520 w 6043520"/>
              <a:gd name="connsiteY3" fmla="*/ 5294033 h 5294033"/>
              <a:gd name="connsiteX4" fmla="*/ 423445 w 6043520"/>
              <a:gd name="connsiteY4" fmla="*/ 5294033 h 5294033"/>
              <a:gd name="connsiteX5" fmla="*/ 282971 w 6043520"/>
              <a:gd name="connsiteY5" fmla="*/ 5002426 h 5294033"/>
              <a:gd name="connsiteX6" fmla="*/ 0 w 6043520"/>
              <a:gd name="connsiteY6" fmla="*/ 3600823 h 5294033"/>
              <a:gd name="connsiteX7" fmla="*/ 3600823 w 6043520"/>
              <a:gd name="connsiteY7" fmla="*/ 0 h 5294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043520" h="5294033">
                <a:moveTo>
                  <a:pt x="3600823" y="0"/>
                </a:moveTo>
                <a:cubicBezTo>
                  <a:pt x="4470871" y="0"/>
                  <a:pt x="5268847" y="308574"/>
                  <a:pt x="5891281" y="822253"/>
                </a:cubicBezTo>
                <a:lnTo>
                  <a:pt x="6043520" y="960617"/>
                </a:lnTo>
                <a:lnTo>
                  <a:pt x="6043520" y="5294033"/>
                </a:lnTo>
                <a:lnTo>
                  <a:pt x="423445" y="5294033"/>
                </a:lnTo>
                <a:lnTo>
                  <a:pt x="282971" y="5002426"/>
                </a:lnTo>
                <a:cubicBezTo>
                  <a:pt x="100759" y="4571630"/>
                  <a:pt x="0" y="4097993"/>
                  <a:pt x="0" y="3600823"/>
                </a:cubicBezTo>
                <a:cubicBezTo>
                  <a:pt x="0" y="1612143"/>
                  <a:pt x="1612143" y="0"/>
                  <a:pt x="360082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5" name="Immagine 14" descr="Immagine che contiene vestiti, persona, donna, uomo&#10;&#10;Descrizione generata automaticamente">
            <a:extLst>
              <a:ext uri="{FF2B5EF4-FFF2-40B4-BE49-F238E27FC236}">
                <a16:creationId xmlns:a16="http://schemas.microsoft.com/office/drawing/2014/main" id="{B0E13280-E418-0B1A-2771-B54CEB8905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60" r="3744"/>
          <a:stretch/>
        </p:blipFill>
        <p:spPr>
          <a:xfrm>
            <a:off x="6283728" y="1699213"/>
            <a:ext cx="5908273" cy="5158786"/>
          </a:xfrm>
          <a:custGeom>
            <a:avLst/>
            <a:gdLst/>
            <a:ahLst/>
            <a:cxnLst/>
            <a:rect l="l" t="t" r="r" b="b"/>
            <a:pathLst>
              <a:path w="5908273" h="5158786">
                <a:moveTo>
                  <a:pt x="3465576" y="0"/>
                </a:moveTo>
                <a:cubicBezTo>
                  <a:pt x="4302945" y="0"/>
                  <a:pt x="5070948" y="296984"/>
                  <a:pt x="5670004" y="791369"/>
                </a:cubicBezTo>
                <a:lnTo>
                  <a:pt x="5908273" y="1007923"/>
                </a:lnTo>
                <a:lnTo>
                  <a:pt x="5908273" y="5158786"/>
                </a:lnTo>
                <a:lnTo>
                  <a:pt x="443374" y="5158786"/>
                </a:lnTo>
                <a:lnTo>
                  <a:pt x="418277" y="5117476"/>
                </a:lnTo>
                <a:cubicBezTo>
                  <a:pt x="151523" y="4626427"/>
                  <a:pt x="0" y="4063697"/>
                  <a:pt x="0" y="3465576"/>
                </a:cubicBezTo>
                <a:cubicBezTo>
                  <a:pt x="0" y="1551591"/>
                  <a:pt x="1551591" y="0"/>
                  <a:pt x="3465576" y="0"/>
                </a:cubicBezTo>
                <a:close/>
              </a:path>
            </a:pathLst>
          </a:custGeom>
        </p:spPr>
      </p:pic>
      <p:sp>
        <p:nvSpPr>
          <p:cNvPr id="43" name="Oval 42">
            <a:extLst>
              <a:ext uri="{FF2B5EF4-FFF2-40B4-BE49-F238E27FC236}">
                <a16:creationId xmlns:a16="http://schemas.microsoft.com/office/drawing/2014/main" id="{481E86DD-89E6-42B2-8675-84B7C56BFF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50534" y="1716727"/>
            <a:ext cx="4572000" cy="45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Immagine 6" descr="Immagine che contiene vestiti, persona, Viso umano, uomo&#10;&#10;Descrizione generata automaticamente">
            <a:extLst>
              <a:ext uri="{FF2B5EF4-FFF2-40B4-BE49-F238E27FC236}">
                <a16:creationId xmlns:a16="http://schemas.microsoft.com/office/drawing/2014/main" id="{42EA2B02-C6B5-6355-78E5-40BA1C6514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5" r="30126" b="1"/>
          <a:stretch/>
        </p:blipFill>
        <p:spPr>
          <a:xfrm>
            <a:off x="3287694" y="1853886"/>
            <a:ext cx="4297680" cy="4297680"/>
          </a:xfrm>
          <a:custGeom>
            <a:avLst/>
            <a:gdLst/>
            <a:ahLst/>
            <a:cxnLst/>
            <a:rect l="l" t="t" r="r" b="b"/>
            <a:pathLst>
              <a:path w="4297680" h="4297680">
                <a:moveTo>
                  <a:pt x="2148840" y="0"/>
                </a:moveTo>
                <a:cubicBezTo>
                  <a:pt x="3335612" y="0"/>
                  <a:pt x="4297680" y="962068"/>
                  <a:pt x="4297680" y="2148840"/>
                </a:cubicBezTo>
                <a:cubicBezTo>
                  <a:pt x="4297680" y="3335612"/>
                  <a:pt x="3335612" y="4297680"/>
                  <a:pt x="2148840" y="4297680"/>
                </a:cubicBezTo>
                <a:cubicBezTo>
                  <a:pt x="962068" y="4297680"/>
                  <a:pt x="0" y="3335612"/>
                  <a:pt x="0" y="2148840"/>
                </a:cubicBezTo>
                <a:cubicBezTo>
                  <a:pt x="0" y="962068"/>
                  <a:pt x="962068" y="0"/>
                  <a:pt x="2148840" y="0"/>
                </a:cubicBezTo>
                <a:close/>
              </a:path>
            </a:pathLst>
          </a:custGeom>
        </p:spPr>
      </p:pic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5EFE9E4D-D93B-4B04-A3B5-234F5DBB9E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762313" y="-1"/>
            <a:ext cx="4444096" cy="3211788"/>
          </a:xfrm>
          <a:custGeom>
            <a:avLst/>
            <a:gdLst>
              <a:gd name="connsiteX0" fmla="*/ 5102 w 4444096"/>
              <a:gd name="connsiteY0" fmla="*/ 0 h 3211788"/>
              <a:gd name="connsiteX1" fmla="*/ 4444096 w 4444096"/>
              <a:gd name="connsiteY1" fmla="*/ 0 h 3211788"/>
              <a:gd name="connsiteX2" fmla="*/ 4444096 w 4444096"/>
              <a:gd name="connsiteY2" fmla="*/ 2908319 h 3211788"/>
              <a:gd name="connsiteX3" fmla="*/ 4321598 w 4444096"/>
              <a:gd name="connsiteY3" fmla="*/ 2967330 h 3211788"/>
              <a:gd name="connsiteX4" fmla="*/ 3110753 w 4444096"/>
              <a:gd name="connsiteY4" fmla="*/ 3211788 h 3211788"/>
              <a:gd name="connsiteX5" fmla="*/ 0 w 4444096"/>
              <a:gd name="connsiteY5" fmla="*/ 101035 h 32117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44096" h="3211788">
                <a:moveTo>
                  <a:pt x="5102" y="0"/>
                </a:moveTo>
                <a:lnTo>
                  <a:pt x="4444096" y="0"/>
                </a:lnTo>
                <a:lnTo>
                  <a:pt x="4444096" y="2908319"/>
                </a:lnTo>
                <a:lnTo>
                  <a:pt x="4321598" y="2967330"/>
                </a:lnTo>
                <a:cubicBezTo>
                  <a:pt x="3949433" y="3124742"/>
                  <a:pt x="3540258" y="3211788"/>
                  <a:pt x="3110753" y="3211788"/>
                </a:cubicBezTo>
                <a:cubicBezTo>
                  <a:pt x="1392732" y="3211788"/>
                  <a:pt x="0" y="1819056"/>
                  <a:pt x="0" y="1010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3" name="Immagine 12" descr="Immagine che contiene vestiti, testo, uomo, persona&#10;&#10;Descrizione generata automaticamente">
            <a:extLst>
              <a:ext uri="{FF2B5EF4-FFF2-40B4-BE49-F238E27FC236}">
                <a16:creationId xmlns:a16="http://schemas.microsoft.com/office/drawing/2014/main" id="{03408993-AC85-9A19-E131-A27E941CF6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5" r="-3" b="2940"/>
          <a:stretch/>
        </p:blipFill>
        <p:spPr>
          <a:xfrm>
            <a:off x="7928700" y="-1"/>
            <a:ext cx="4277711" cy="3045402"/>
          </a:xfrm>
          <a:custGeom>
            <a:avLst/>
            <a:gdLst/>
            <a:ahLst/>
            <a:cxnLst/>
            <a:rect l="l" t="t" r="r" b="b"/>
            <a:pathLst>
              <a:path w="4277711" h="3045402">
                <a:moveTo>
                  <a:pt x="5102" y="0"/>
                </a:moveTo>
                <a:lnTo>
                  <a:pt x="4277711" y="0"/>
                </a:lnTo>
                <a:lnTo>
                  <a:pt x="4277711" y="2723810"/>
                </a:lnTo>
                <a:lnTo>
                  <a:pt x="4090449" y="2814019"/>
                </a:lnTo>
                <a:cubicBezTo>
                  <a:pt x="3738190" y="2963012"/>
                  <a:pt x="3350901" y="3045402"/>
                  <a:pt x="2944368" y="3045402"/>
                </a:cubicBezTo>
                <a:cubicBezTo>
                  <a:pt x="1318238" y="3045402"/>
                  <a:pt x="0" y="1727164"/>
                  <a:pt x="0" y="1010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696812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222</Words>
  <Application>Microsoft Office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Calibri</vt:lpstr>
      <vt:lpstr>Tema di Office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ANGELA ARCIELLO</dc:creator>
  <cp:lastModifiedBy>ANGELA ARCIELLO</cp:lastModifiedBy>
  <cp:revision>13</cp:revision>
  <dcterms:created xsi:type="dcterms:W3CDTF">2024-12-11T12:25:02Z</dcterms:created>
  <dcterms:modified xsi:type="dcterms:W3CDTF">2025-04-16T14:16:42Z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d0b24d-6422-44b0-b3de-abb3a9e8c81a_Enabled">
    <vt:lpwstr>true</vt:lpwstr>
  </property>
  <property fmtid="{D5CDD505-2E9C-101B-9397-08002B2CF9AE}" pid="3" name="MSIP_Label_2ad0b24d-6422-44b0-b3de-abb3a9e8c81a_SetDate">
    <vt:lpwstr>2025-03-19T21:15:32Z</vt:lpwstr>
  </property>
  <property fmtid="{D5CDD505-2E9C-101B-9397-08002B2CF9AE}" pid="4" name="MSIP_Label_2ad0b24d-6422-44b0-b3de-abb3a9e8c81a_Method">
    <vt:lpwstr>Standard</vt:lpwstr>
  </property>
  <property fmtid="{D5CDD505-2E9C-101B-9397-08002B2CF9AE}" pid="5" name="MSIP_Label_2ad0b24d-6422-44b0-b3de-abb3a9e8c81a_Name">
    <vt:lpwstr>defa4170-0d19-0005-0004-bc88714345d2</vt:lpwstr>
  </property>
  <property fmtid="{D5CDD505-2E9C-101B-9397-08002B2CF9AE}" pid="6" name="MSIP_Label_2ad0b24d-6422-44b0-b3de-abb3a9e8c81a_SiteId">
    <vt:lpwstr>2fcfe26a-bb62-46b0-b1e3-28f9da0c45fd</vt:lpwstr>
  </property>
  <property fmtid="{D5CDD505-2E9C-101B-9397-08002B2CF9AE}" pid="7" name="MSIP_Label_2ad0b24d-6422-44b0-b3de-abb3a9e8c81a_ActionId">
    <vt:lpwstr>176f4bfa-609e-494d-8645-736c335ee108</vt:lpwstr>
  </property>
  <property fmtid="{D5CDD505-2E9C-101B-9397-08002B2CF9AE}" pid="8" name="MSIP_Label_2ad0b24d-6422-44b0-b3de-abb3a9e8c81a_ContentBits">
    <vt:lpwstr>0</vt:lpwstr>
  </property>
  <property fmtid="{D5CDD505-2E9C-101B-9397-08002B2CF9AE}" pid="9" name="MSIP_Label_2ad0b24d-6422-44b0-b3de-abb3a9e8c81a_Tag">
    <vt:lpwstr>50, 3, 0, 1</vt:lpwstr>
  </property>
</Properties>
</file>