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51079C-B884-4E7A-BE98-905A083A78D0}" v="4" dt="2025-01-14T13:13:37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NCENZO RUSSO" userId="08fea399-753c-4d0d-9bf7-6dbd6cd07756" providerId="ADAL" clId="{8B51079C-B884-4E7A-BE98-905A083A78D0}"/>
    <pc:docChg chg="undo custSel addSld modSld">
      <pc:chgData name="VINCENZO RUSSO" userId="08fea399-753c-4d0d-9bf7-6dbd6cd07756" providerId="ADAL" clId="{8B51079C-B884-4E7A-BE98-905A083A78D0}" dt="2025-01-21T08:55:21.345" v="826" actId="20577"/>
      <pc:docMkLst>
        <pc:docMk/>
      </pc:docMkLst>
      <pc:sldChg chg="modSp new mod modClrScheme chgLayout">
        <pc:chgData name="VINCENZO RUSSO" userId="08fea399-753c-4d0d-9bf7-6dbd6cd07756" providerId="ADAL" clId="{8B51079C-B884-4E7A-BE98-905A083A78D0}" dt="2025-01-21T08:50:27.848" v="721" actId="404"/>
        <pc:sldMkLst>
          <pc:docMk/>
          <pc:sldMk cId="65622263" sldId="256"/>
        </pc:sldMkLst>
        <pc:spChg chg="mod ord">
          <ac:chgData name="VINCENZO RUSSO" userId="08fea399-753c-4d0d-9bf7-6dbd6cd07756" providerId="ADAL" clId="{8B51079C-B884-4E7A-BE98-905A083A78D0}" dt="2025-01-21T08:50:27.848" v="721" actId="404"/>
          <ac:spMkLst>
            <pc:docMk/>
            <pc:sldMk cId="65622263" sldId="256"/>
            <ac:spMk id="2" creationId="{8B882B6C-19A0-F375-A8B0-7C8C915E5DE8}"/>
          </ac:spMkLst>
        </pc:spChg>
        <pc:spChg chg="mod ord">
          <ac:chgData name="VINCENZO RUSSO" userId="08fea399-753c-4d0d-9bf7-6dbd6cd07756" providerId="ADAL" clId="{8B51079C-B884-4E7A-BE98-905A083A78D0}" dt="2025-01-14T13:00:22.634" v="94" actId="700"/>
          <ac:spMkLst>
            <pc:docMk/>
            <pc:sldMk cId="65622263" sldId="256"/>
            <ac:spMk id="3" creationId="{CF627BBD-29D6-DA4F-2426-61D5A46FAFAA}"/>
          </ac:spMkLst>
        </pc:spChg>
      </pc:sldChg>
      <pc:sldChg chg="addSp modSp new mod modClrScheme chgLayout">
        <pc:chgData name="VINCENZO RUSSO" userId="08fea399-753c-4d0d-9bf7-6dbd6cd07756" providerId="ADAL" clId="{8B51079C-B884-4E7A-BE98-905A083A78D0}" dt="2025-01-21T08:55:21.345" v="826" actId="20577"/>
        <pc:sldMkLst>
          <pc:docMk/>
          <pc:sldMk cId="510894073" sldId="257"/>
        </pc:sldMkLst>
        <pc:spChg chg="mod ord">
          <ac:chgData name="VINCENZO RUSSO" userId="08fea399-753c-4d0d-9bf7-6dbd6cd07756" providerId="ADAL" clId="{8B51079C-B884-4E7A-BE98-905A083A78D0}" dt="2025-01-14T13:02:18.208" v="346" actId="700"/>
          <ac:spMkLst>
            <pc:docMk/>
            <pc:sldMk cId="510894073" sldId="257"/>
            <ac:spMk id="2" creationId="{5A024630-0558-36F5-5197-31E642371220}"/>
          </ac:spMkLst>
        </pc:spChg>
        <pc:spChg chg="mod ord">
          <ac:chgData name="VINCENZO RUSSO" userId="08fea399-753c-4d0d-9bf7-6dbd6cd07756" providerId="ADAL" clId="{8B51079C-B884-4E7A-BE98-905A083A78D0}" dt="2025-01-21T08:55:21.345" v="826" actId="20577"/>
          <ac:spMkLst>
            <pc:docMk/>
            <pc:sldMk cId="510894073" sldId="257"/>
            <ac:spMk id="3" creationId="{B395FE9F-F1A1-93DE-D046-FEF1DB68BF06}"/>
          </ac:spMkLst>
        </pc:spChg>
        <pc:spChg chg="mod ord">
          <ac:chgData name="VINCENZO RUSSO" userId="08fea399-753c-4d0d-9bf7-6dbd6cd07756" providerId="ADAL" clId="{8B51079C-B884-4E7A-BE98-905A083A78D0}" dt="2025-01-21T08:50:39.097" v="745" actId="20577"/>
          <ac:spMkLst>
            <pc:docMk/>
            <pc:sldMk cId="510894073" sldId="257"/>
            <ac:spMk id="4" creationId="{83B5171D-0FEB-4734-57B9-C1F1EF89EC37}"/>
          </ac:spMkLst>
        </pc:spChg>
        <pc:spChg chg="add mod ord">
          <ac:chgData name="VINCENZO RUSSO" userId="08fea399-753c-4d0d-9bf7-6dbd6cd07756" providerId="ADAL" clId="{8B51079C-B884-4E7A-BE98-905A083A78D0}" dt="2025-01-14T13:02:21.476" v="360" actId="20577"/>
          <ac:spMkLst>
            <pc:docMk/>
            <pc:sldMk cId="510894073" sldId="257"/>
            <ac:spMk id="5" creationId="{860E372C-01B4-A6BF-4BC1-789536CDF675}"/>
          </ac:spMkLst>
        </pc:spChg>
        <pc:spChg chg="add mod ord">
          <ac:chgData name="VINCENZO RUSSO" userId="08fea399-753c-4d0d-9bf7-6dbd6cd07756" providerId="ADAL" clId="{8B51079C-B884-4E7A-BE98-905A083A78D0}" dt="2025-01-14T13:02:25.956" v="369" actId="20577"/>
          <ac:spMkLst>
            <pc:docMk/>
            <pc:sldMk cId="510894073" sldId="257"/>
            <ac:spMk id="6" creationId="{EAB88EF0-D0C0-0261-0506-47AB32C18E21}"/>
          </ac:spMkLst>
        </pc:spChg>
      </pc:sldChg>
      <pc:sldChg chg="modSp new mod">
        <pc:chgData name="VINCENZO RUSSO" userId="08fea399-753c-4d0d-9bf7-6dbd6cd07756" providerId="ADAL" clId="{8B51079C-B884-4E7A-BE98-905A083A78D0}" dt="2025-01-21T08:49:33.570" v="708" actId="20577"/>
        <pc:sldMkLst>
          <pc:docMk/>
          <pc:sldMk cId="1048581904" sldId="258"/>
        </pc:sldMkLst>
        <pc:spChg chg="mod">
          <ac:chgData name="VINCENZO RUSSO" userId="08fea399-753c-4d0d-9bf7-6dbd6cd07756" providerId="ADAL" clId="{8B51079C-B884-4E7A-BE98-905A083A78D0}" dt="2025-01-14T13:03:07.676" v="450" actId="20577"/>
          <ac:spMkLst>
            <pc:docMk/>
            <pc:sldMk cId="1048581904" sldId="258"/>
            <ac:spMk id="2" creationId="{A709F658-F26A-8476-FDF4-E6CF04840392}"/>
          </ac:spMkLst>
        </pc:spChg>
        <pc:spChg chg="mod">
          <ac:chgData name="VINCENZO RUSSO" userId="08fea399-753c-4d0d-9bf7-6dbd6cd07756" providerId="ADAL" clId="{8B51079C-B884-4E7A-BE98-905A083A78D0}" dt="2025-01-21T08:49:33.570" v="708" actId="20577"/>
          <ac:spMkLst>
            <pc:docMk/>
            <pc:sldMk cId="1048581904" sldId="258"/>
            <ac:spMk id="3" creationId="{0BAA1A4F-699B-44D3-55D9-865A18BE0CC1}"/>
          </ac:spMkLst>
        </pc:spChg>
      </pc:sldChg>
      <pc:sldChg chg="modSp add mod">
        <pc:chgData name="VINCENZO RUSSO" userId="08fea399-753c-4d0d-9bf7-6dbd6cd07756" providerId="ADAL" clId="{8B51079C-B884-4E7A-BE98-905A083A78D0}" dt="2025-01-21T08:50:55.705" v="756" actId="20577"/>
        <pc:sldMkLst>
          <pc:docMk/>
          <pc:sldMk cId="996435531" sldId="259"/>
        </pc:sldMkLst>
        <pc:spChg chg="mod">
          <ac:chgData name="VINCENZO RUSSO" userId="08fea399-753c-4d0d-9bf7-6dbd6cd07756" providerId="ADAL" clId="{8B51079C-B884-4E7A-BE98-905A083A78D0}" dt="2025-01-14T13:03:55.712" v="623" actId="20577"/>
          <ac:spMkLst>
            <pc:docMk/>
            <pc:sldMk cId="996435531" sldId="259"/>
            <ac:spMk id="2" creationId="{A709F658-F26A-8476-FDF4-E6CF04840392}"/>
          </ac:spMkLst>
        </pc:spChg>
        <pc:spChg chg="mod">
          <ac:chgData name="VINCENZO RUSSO" userId="08fea399-753c-4d0d-9bf7-6dbd6cd07756" providerId="ADAL" clId="{8B51079C-B884-4E7A-BE98-905A083A78D0}" dt="2025-01-21T08:50:55.705" v="756" actId="20577"/>
          <ac:spMkLst>
            <pc:docMk/>
            <pc:sldMk cId="996435531" sldId="259"/>
            <ac:spMk id="3" creationId="{0BAA1A4F-699B-44D3-55D9-865A18BE0CC1}"/>
          </ac:spMkLst>
        </pc:spChg>
      </pc:sldChg>
      <pc:sldChg chg="modSp add mod">
        <pc:chgData name="VINCENZO RUSSO" userId="08fea399-753c-4d0d-9bf7-6dbd6cd07756" providerId="ADAL" clId="{8B51079C-B884-4E7A-BE98-905A083A78D0}" dt="2025-01-21T08:51:17.161" v="767" actId="20577"/>
        <pc:sldMkLst>
          <pc:docMk/>
          <pc:sldMk cId="136326034" sldId="260"/>
        </pc:sldMkLst>
        <pc:spChg chg="mod">
          <ac:chgData name="VINCENZO RUSSO" userId="08fea399-753c-4d0d-9bf7-6dbd6cd07756" providerId="ADAL" clId="{8B51079C-B884-4E7A-BE98-905A083A78D0}" dt="2025-01-14T13:13:41.104" v="657" actId="20577"/>
          <ac:spMkLst>
            <pc:docMk/>
            <pc:sldMk cId="136326034" sldId="260"/>
            <ac:spMk id="2" creationId="{A709F658-F26A-8476-FDF4-E6CF04840392}"/>
          </ac:spMkLst>
        </pc:spChg>
        <pc:spChg chg="mod">
          <ac:chgData name="VINCENZO RUSSO" userId="08fea399-753c-4d0d-9bf7-6dbd6cd07756" providerId="ADAL" clId="{8B51079C-B884-4E7A-BE98-905A083A78D0}" dt="2025-01-21T08:51:17.161" v="767" actId="20577"/>
          <ac:spMkLst>
            <pc:docMk/>
            <pc:sldMk cId="136326034" sldId="260"/>
            <ac:spMk id="3" creationId="{0BAA1A4F-699B-44D3-55D9-865A18BE0CC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54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11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626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323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68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11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2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E224C27-CA9F-4C8A-BDB9-95DDCC4369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92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10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0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4C27-CA9F-4C8A-BDB9-95DDCC4369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81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E224C27-CA9F-4C8A-BDB9-95DDCC436992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2C0FA9D-5426-4329-B48D-D565872119B9}" type="slidenum">
              <a:rPr lang="en-US" smtClean="0"/>
              <a:t>‹N›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24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882B6C-19A0-F375-A8B0-7C8C915E5D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Title of BSc thesis/final work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F627BBD-29D6-DA4F-2426-61D5A46FAF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Name surname</a:t>
            </a:r>
          </a:p>
          <a:p>
            <a:r>
              <a:rPr lang="en-US" dirty="0"/>
              <a:t>Name of the university</a:t>
            </a:r>
          </a:p>
          <a:p>
            <a:r>
              <a:rPr lang="en-US" dirty="0"/>
              <a:t>Name of the degree course</a:t>
            </a:r>
          </a:p>
        </p:txBody>
      </p:sp>
    </p:spTree>
    <p:extLst>
      <p:ext uri="{BB962C8B-B14F-4D97-AF65-F5344CB8AC3E}">
        <p14:creationId xmlns:p14="http://schemas.microsoft.com/office/powerpoint/2010/main" val="65622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024630-0558-36F5-5197-31E642371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and Surname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60E372C-01B4-A6BF-4BC1-789536CDF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Personal data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95FE9F-F1A1-93DE-D046-FEF1DB68BF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Date of birth</a:t>
            </a:r>
          </a:p>
          <a:p>
            <a:r>
              <a:rPr lang="en-US" dirty="0"/>
              <a:t>Place of birth and Nationality</a:t>
            </a:r>
          </a:p>
          <a:p>
            <a:r>
              <a:rPr lang="en-US" dirty="0"/>
              <a:t>English language certification (IELTS, University, Cambridge, etc.)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EAB88EF0-D0C0-0261-0506-47AB32C18E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education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3B5171D-0FEB-4734-57B9-C1F1EF89EC3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BSc/MSc degree</a:t>
            </a:r>
          </a:p>
          <a:p>
            <a:r>
              <a:rPr lang="en-US" dirty="0"/>
              <a:t>Date of obtainment of the degree</a:t>
            </a:r>
          </a:p>
          <a:p>
            <a:r>
              <a:rPr lang="en-US" dirty="0"/>
              <a:t>University where the degree was obtained</a:t>
            </a:r>
          </a:p>
          <a:p>
            <a:r>
              <a:rPr lang="en-US" dirty="0"/>
              <a:t>Title of the thesis/final work</a:t>
            </a:r>
          </a:p>
          <a:p>
            <a:r>
              <a:rPr lang="en-US" dirty="0"/>
              <a:t>Subject of the thesis/final work</a:t>
            </a:r>
          </a:p>
          <a:p>
            <a:r>
              <a:rPr lang="en-US" dirty="0"/>
              <a:t>Final mark</a:t>
            </a:r>
          </a:p>
        </p:txBody>
      </p:sp>
    </p:spTree>
    <p:extLst>
      <p:ext uri="{BB962C8B-B14F-4D97-AF65-F5344CB8AC3E}">
        <p14:creationId xmlns:p14="http://schemas.microsoft.com/office/powerpoint/2010/main" val="510894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09F658-F26A-8476-FDF4-E6CF04840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AA1A4F-699B-44D3-55D9-865A18BE0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Briefly summarize the methods of the thesis: type of equipment you learned to use (analytical equipment, chemical reactor, scientific protocols, numerical methods, software, etc.)</a:t>
            </a:r>
          </a:p>
        </p:txBody>
      </p:sp>
    </p:spTree>
    <p:extLst>
      <p:ext uri="{BB962C8B-B14F-4D97-AF65-F5344CB8AC3E}">
        <p14:creationId xmlns:p14="http://schemas.microsoft.com/office/powerpoint/2010/main" val="1048581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09F658-F26A-8476-FDF4-E6CF04840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Obtained results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AA1A4F-699B-44D3-55D9-865A18BE0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Briefly summarize the obtained results of the thesis/final work</a:t>
            </a:r>
          </a:p>
        </p:txBody>
      </p:sp>
    </p:spTree>
    <p:extLst>
      <p:ext uri="{BB962C8B-B14F-4D97-AF65-F5344CB8AC3E}">
        <p14:creationId xmlns:p14="http://schemas.microsoft.com/office/powerpoint/2010/main" val="996435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09F658-F26A-8476-FDF4-E6CF04840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AA1A4F-699B-44D3-55D9-865A18BE0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Briefly summarize the main conclusions of the thesis/final work</a:t>
            </a:r>
          </a:p>
        </p:txBody>
      </p:sp>
    </p:spTree>
    <p:extLst>
      <p:ext uri="{BB962C8B-B14F-4D97-AF65-F5344CB8AC3E}">
        <p14:creationId xmlns:p14="http://schemas.microsoft.com/office/powerpoint/2010/main" val="13632603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ttivo">
  <a:themeElements>
    <a:clrScheme name="Retrospettiv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</TotalTime>
  <Words>134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8" baseType="lpstr">
      <vt:lpstr>Calibri</vt:lpstr>
      <vt:lpstr>Calibri Light</vt:lpstr>
      <vt:lpstr>Retrospettivo</vt:lpstr>
      <vt:lpstr>Title of BSc thesis/final work</vt:lpstr>
      <vt:lpstr>Name and Surname</vt:lpstr>
      <vt:lpstr>Methods</vt:lpstr>
      <vt:lpstr>Obtained results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BSc thesis</dc:title>
  <dc:creator>VINCENZO RUSSO</dc:creator>
  <cp:lastModifiedBy>VINCENZO RUSSO</cp:lastModifiedBy>
  <cp:revision>1</cp:revision>
  <dcterms:created xsi:type="dcterms:W3CDTF">2025-01-14T12:56:48Z</dcterms:created>
  <dcterms:modified xsi:type="dcterms:W3CDTF">2025-01-21T08:55:24Z</dcterms:modified>
</cp:coreProperties>
</file>