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C37BA2-0ABB-4C74-9E55-770B105EC523}" v="29" dt="2025-01-14T13:17:07.1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CENZO RUSSO" userId="08fea399-753c-4d0d-9bf7-6dbd6cd07756" providerId="ADAL" clId="{F6C37BA2-0ABB-4C74-9E55-770B105EC523}"/>
    <pc:docChg chg="undo custSel addSld modSld">
      <pc:chgData name="VINCENZO RUSSO" userId="08fea399-753c-4d0d-9bf7-6dbd6cd07756" providerId="ADAL" clId="{F6C37BA2-0ABB-4C74-9E55-770B105EC523}" dt="2025-01-14T14:46:56.731" v="510" actId="404"/>
      <pc:docMkLst>
        <pc:docMk/>
      </pc:docMkLst>
      <pc:sldChg chg="modSp mod">
        <pc:chgData name="VINCENZO RUSSO" userId="08fea399-753c-4d0d-9bf7-6dbd6cd07756" providerId="ADAL" clId="{F6C37BA2-0ABB-4C74-9E55-770B105EC523}" dt="2025-01-14T14:46:56.731" v="510" actId="404"/>
        <pc:sldMkLst>
          <pc:docMk/>
          <pc:sldMk cId="65622263" sldId="256"/>
        </pc:sldMkLst>
        <pc:spChg chg="mod">
          <ac:chgData name="VINCENZO RUSSO" userId="08fea399-753c-4d0d-9bf7-6dbd6cd07756" providerId="ADAL" clId="{F6C37BA2-0ABB-4C74-9E55-770B105EC523}" dt="2025-01-14T14:46:56.731" v="510" actId="404"/>
          <ac:spMkLst>
            <pc:docMk/>
            <pc:sldMk cId="65622263" sldId="256"/>
            <ac:spMk id="2" creationId="{8B882B6C-19A0-F375-A8B0-7C8C915E5DE8}"/>
          </ac:spMkLst>
        </pc:spChg>
        <pc:spChg chg="mod">
          <ac:chgData name="VINCENZO RUSSO" userId="08fea399-753c-4d0d-9bf7-6dbd6cd07756" providerId="ADAL" clId="{F6C37BA2-0ABB-4C74-9E55-770B105EC523}" dt="2025-01-14T13:05:17.242" v="71" actId="20577"/>
          <ac:spMkLst>
            <pc:docMk/>
            <pc:sldMk cId="65622263" sldId="256"/>
            <ac:spMk id="3" creationId="{CF627BBD-29D6-DA4F-2426-61D5A46FAFAA}"/>
          </ac:spMkLst>
        </pc:spChg>
      </pc:sldChg>
      <pc:sldChg chg="addSp delSp modSp mod">
        <pc:chgData name="VINCENZO RUSSO" userId="08fea399-753c-4d0d-9bf7-6dbd6cd07756" providerId="ADAL" clId="{F6C37BA2-0ABB-4C74-9E55-770B105EC523}" dt="2025-01-14T13:09:09.295" v="321" actId="20577"/>
        <pc:sldMkLst>
          <pc:docMk/>
          <pc:sldMk cId="510894073" sldId="257"/>
        </pc:sldMkLst>
        <pc:spChg chg="mod">
          <ac:chgData name="VINCENZO RUSSO" userId="08fea399-753c-4d0d-9bf7-6dbd6cd07756" providerId="ADAL" clId="{F6C37BA2-0ABB-4C74-9E55-770B105EC523}" dt="2025-01-14T13:05:33.217" v="116" actId="20577"/>
          <ac:spMkLst>
            <pc:docMk/>
            <pc:sldMk cId="510894073" sldId="257"/>
            <ac:spMk id="2" creationId="{5A024630-0558-36F5-5197-31E642371220}"/>
          </ac:spMkLst>
        </pc:spChg>
        <pc:spChg chg="mod">
          <ac:chgData name="VINCENZO RUSSO" userId="08fea399-753c-4d0d-9bf7-6dbd6cd07756" providerId="ADAL" clId="{F6C37BA2-0ABB-4C74-9E55-770B105EC523}" dt="2025-01-14T13:05:56.833" v="185" actId="20577"/>
          <ac:spMkLst>
            <pc:docMk/>
            <pc:sldMk cId="510894073" sldId="257"/>
            <ac:spMk id="3" creationId="{B395FE9F-F1A1-93DE-D046-FEF1DB68BF06}"/>
          </ac:spMkLst>
        </pc:spChg>
        <pc:spChg chg="mod">
          <ac:chgData name="VINCENZO RUSSO" userId="08fea399-753c-4d0d-9bf7-6dbd6cd07756" providerId="ADAL" clId="{F6C37BA2-0ABB-4C74-9E55-770B105EC523}" dt="2025-01-14T13:09:09.295" v="321" actId="20577"/>
          <ac:spMkLst>
            <pc:docMk/>
            <pc:sldMk cId="510894073" sldId="257"/>
            <ac:spMk id="4" creationId="{83B5171D-0FEB-4734-57B9-C1F1EF89EC37}"/>
          </ac:spMkLst>
        </pc:spChg>
        <pc:picChg chg="add del mod">
          <ac:chgData name="VINCENZO RUSSO" userId="08fea399-753c-4d0d-9bf7-6dbd6cd07756" providerId="ADAL" clId="{F6C37BA2-0ABB-4C74-9E55-770B105EC523}" dt="2025-01-14T13:07:01.861" v="189" actId="478"/>
          <ac:picMkLst>
            <pc:docMk/>
            <pc:sldMk cId="510894073" sldId="257"/>
            <ac:picMk id="1026" creationId="{55C4DBE6-E826-4DAB-4B73-A94B092EE72A}"/>
          </ac:picMkLst>
        </pc:picChg>
        <pc:picChg chg="add mod">
          <ac:chgData name="VINCENZO RUSSO" userId="08fea399-753c-4d0d-9bf7-6dbd6cd07756" providerId="ADAL" clId="{F6C37BA2-0ABB-4C74-9E55-770B105EC523}" dt="2025-01-14T13:07:57.644" v="194" actId="1076"/>
          <ac:picMkLst>
            <pc:docMk/>
            <pc:sldMk cId="510894073" sldId="257"/>
            <ac:picMk id="1028" creationId="{B2F862DD-3FDB-758E-5431-CD3865BF63E3}"/>
          </ac:picMkLst>
        </pc:picChg>
      </pc:sldChg>
      <pc:sldChg chg="addSp delSp modSp mod">
        <pc:chgData name="VINCENZO RUSSO" userId="08fea399-753c-4d0d-9bf7-6dbd6cd07756" providerId="ADAL" clId="{F6C37BA2-0ABB-4C74-9E55-770B105EC523}" dt="2025-01-14T13:11:37.563" v="477" actId="1076"/>
        <pc:sldMkLst>
          <pc:docMk/>
          <pc:sldMk cId="1048581904" sldId="258"/>
        </pc:sldMkLst>
        <pc:spChg chg="del">
          <ac:chgData name="VINCENZO RUSSO" userId="08fea399-753c-4d0d-9bf7-6dbd6cd07756" providerId="ADAL" clId="{F6C37BA2-0ABB-4C74-9E55-770B105EC523}" dt="2025-01-14T13:10:05.997" v="324" actId="478"/>
          <ac:spMkLst>
            <pc:docMk/>
            <pc:sldMk cId="1048581904" sldId="258"/>
            <ac:spMk id="3" creationId="{0BAA1A4F-699B-44D3-55D9-865A18BE0CC1}"/>
          </ac:spMkLst>
        </pc:spChg>
        <pc:spChg chg="add del mod">
          <ac:chgData name="VINCENZO RUSSO" userId="08fea399-753c-4d0d-9bf7-6dbd6cd07756" providerId="ADAL" clId="{F6C37BA2-0ABB-4C74-9E55-770B105EC523}" dt="2025-01-14T13:10:07.627" v="325" actId="478"/>
          <ac:spMkLst>
            <pc:docMk/>
            <pc:sldMk cId="1048581904" sldId="258"/>
            <ac:spMk id="6" creationId="{245C039E-C794-E074-7E6F-CC615C71C8A8}"/>
          </ac:spMkLst>
        </pc:spChg>
        <pc:spChg chg="add mod">
          <ac:chgData name="VINCENZO RUSSO" userId="08fea399-753c-4d0d-9bf7-6dbd6cd07756" providerId="ADAL" clId="{F6C37BA2-0ABB-4C74-9E55-770B105EC523}" dt="2025-01-14T13:10:34.810" v="376" actId="1076"/>
          <ac:spMkLst>
            <pc:docMk/>
            <pc:sldMk cId="1048581904" sldId="258"/>
            <ac:spMk id="8" creationId="{DF53AFD8-6811-AC30-C7A5-778DEE6C4BE7}"/>
          </ac:spMkLst>
        </pc:spChg>
        <pc:spChg chg="add mod">
          <ac:chgData name="VINCENZO RUSSO" userId="08fea399-753c-4d0d-9bf7-6dbd6cd07756" providerId="ADAL" clId="{F6C37BA2-0ABB-4C74-9E55-770B105EC523}" dt="2025-01-14T13:10:53.017" v="435" actId="14100"/>
          <ac:spMkLst>
            <pc:docMk/>
            <pc:sldMk cId="1048581904" sldId="258"/>
            <ac:spMk id="9" creationId="{873E350F-E7B5-9914-3120-B25B354F834E}"/>
          </ac:spMkLst>
        </pc:spChg>
        <pc:spChg chg="add mod">
          <ac:chgData name="VINCENZO RUSSO" userId="08fea399-753c-4d0d-9bf7-6dbd6cd07756" providerId="ADAL" clId="{F6C37BA2-0ABB-4C74-9E55-770B105EC523}" dt="2025-01-14T13:11:37.563" v="477" actId="1076"/>
          <ac:spMkLst>
            <pc:docMk/>
            <pc:sldMk cId="1048581904" sldId="258"/>
            <ac:spMk id="12" creationId="{75D98555-1AFF-46AF-A8B3-009616F8C833}"/>
          </ac:spMkLst>
        </pc:spChg>
        <pc:picChg chg="add mod">
          <ac:chgData name="VINCENZO RUSSO" userId="08fea399-753c-4d0d-9bf7-6dbd6cd07756" providerId="ADAL" clId="{F6C37BA2-0ABB-4C74-9E55-770B105EC523}" dt="2025-01-14T13:10:12.504" v="327" actId="1076"/>
          <ac:picMkLst>
            <pc:docMk/>
            <pc:sldMk cId="1048581904" sldId="258"/>
            <ac:picMk id="4" creationId="{EA3D2E0F-CDA1-4656-BDB2-7136C946A8E5}"/>
          </ac:picMkLst>
        </pc:picChg>
        <pc:picChg chg="add mod">
          <ac:chgData name="VINCENZO RUSSO" userId="08fea399-753c-4d0d-9bf7-6dbd6cd07756" providerId="ADAL" clId="{F6C37BA2-0ABB-4C74-9E55-770B105EC523}" dt="2025-01-14T13:11:08.405" v="439" actId="1076"/>
          <ac:picMkLst>
            <pc:docMk/>
            <pc:sldMk cId="1048581904" sldId="258"/>
            <ac:picMk id="10" creationId="{0AFC72DD-6818-D18B-FA30-24AD61559CAB}"/>
          </ac:picMkLst>
        </pc:picChg>
      </pc:sldChg>
      <pc:sldChg chg="addSp delSp modSp mod modAnim">
        <pc:chgData name="VINCENZO RUSSO" userId="08fea399-753c-4d0d-9bf7-6dbd6cd07756" providerId="ADAL" clId="{F6C37BA2-0ABB-4C74-9E55-770B105EC523}" dt="2025-01-14T13:14:22.108" v="491"/>
        <pc:sldMkLst>
          <pc:docMk/>
          <pc:sldMk cId="996435531" sldId="259"/>
        </pc:sldMkLst>
        <pc:spChg chg="del">
          <ac:chgData name="VINCENZO RUSSO" userId="08fea399-753c-4d0d-9bf7-6dbd6cd07756" providerId="ADAL" clId="{F6C37BA2-0ABB-4C74-9E55-770B105EC523}" dt="2025-01-14T13:11:47.173" v="478" actId="478"/>
          <ac:spMkLst>
            <pc:docMk/>
            <pc:sldMk cId="996435531" sldId="259"/>
            <ac:spMk id="3" creationId="{0BAA1A4F-699B-44D3-55D9-865A18BE0CC1}"/>
          </ac:spMkLst>
        </pc:spChg>
        <pc:spChg chg="add del mod">
          <ac:chgData name="VINCENZO RUSSO" userId="08fea399-753c-4d0d-9bf7-6dbd6cd07756" providerId="ADAL" clId="{F6C37BA2-0ABB-4C74-9E55-770B105EC523}" dt="2025-01-14T13:11:51.232" v="479" actId="478"/>
          <ac:spMkLst>
            <pc:docMk/>
            <pc:sldMk cId="996435531" sldId="259"/>
            <ac:spMk id="5" creationId="{048A1115-5D59-A2BA-01D3-846104854BF4}"/>
          </ac:spMkLst>
        </pc:spChg>
        <pc:spChg chg="add mod">
          <ac:chgData name="VINCENZO RUSSO" userId="08fea399-753c-4d0d-9bf7-6dbd6cd07756" providerId="ADAL" clId="{F6C37BA2-0ABB-4C74-9E55-770B105EC523}" dt="2025-01-14T13:12:08.226" v="484" actId="1076"/>
          <ac:spMkLst>
            <pc:docMk/>
            <pc:sldMk cId="996435531" sldId="259"/>
            <ac:spMk id="8" creationId="{0338ADE4-EAB8-4C2F-EACF-C5A42C78DE34}"/>
          </ac:spMkLst>
        </pc:spChg>
        <pc:spChg chg="add mod">
          <ac:chgData name="VINCENZO RUSSO" userId="08fea399-753c-4d0d-9bf7-6dbd6cd07756" providerId="ADAL" clId="{F6C37BA2-0ABB-4C74-9E55-770B105EC523}" dt="2025-01-14T13:12:04.785" v="483" actId="1076"/>
          <ac:spMkLst>
            <pc:docMk/>
            <pc:sldMk cId="996435531" sldId="259"/>
            <ac:spMk id="9" creationId="{449D8664-8A39-2702-E0E3-1C9003F702BD}"/>
          </ac:spMkLst>
        </pc:spChg>
        <pc:picChg chg="add mod">
          <ac:chgData name="VINCENZO RUSSO" userId="08fea399-753c-4d0d-9bf7-6dbd6cd07756" providerId="ADAL" clId="{F6C37BA2-0ABB-4C74-9E55-770B105EC523}" dt="2025-01-14T13:12:20.482" v="486" actId="1076"/>
          <ac:picMkLst>
            <pc:docMk/>
            <pc:sldMk cId="996435531" sldId="259"/>
            <ac:picMk id="6" creationId="{FAE99FB1-A8C9-C82C-9E04-327B525B216D}"/>
          </ac:picMkLst>
        </pc:picChg>
        <pc:picChg chg="add mod">
          <ac:chgData name="VINCENZO RUSSO" userId="08fea399-753c-4d0d-9bf7-6dbd6cd07756" providerId="ADAL" clId="{F6C37BA2-0ABB-4C74-9E55-770B105EC523}" dt="2025-01-14T13:12:24.440" v="488" actId="1076"/>
          <ac:picMkLst>
            <pc:docMk/>
            <pc:sldMk cId="996435531" sldId="259"/>
            <ac:picMk id="7" creationId="{1FFDCC08-6A92-93A8-325D-ED816D7565E8}"/>
          </ac:picMkLst>
        </pc:picChg>
      </pc:sldChg>
      <pc:sldChg chg="addSp delSp modSp add mod delAnim modAnim">
        <pc:chgData name="VINCENZO RUSSO" userId="08fea399-753c-4d0d-9bf7-6dbd6cd07756" providerId="ADAL" clId="{F6C37BA2-0ABB-4C74-9E55-770B105EC523}" dt="2025-01-14T13:17:07.152" v="508" actId="403"/>
        <pc:sldMkLst>
          <pc:docMk/>
          <pc:sldMk cId="136326034" sldId="260"/>
        </pc:sldMkLst>
        <pc:spChg chg="mod">
          <ac:chgData name="VINCENZO RUSSO" userId="08fea399-753c-4d0d-9bf7-6dbd6cd07756" providerId="ADAL" clId="{F6C37BA2-0ABB-4C74-9E55-770B105EC523}" dt="2025-01-14T13:17:07.152" v="508" actId="403"/>
          <ac:spMkLst>
            <pc:docMk/>
            <pc:sldMk cId="136326034" sldId="260"/>
            <ac:spMk id="3" creationId="{0BAA1A4F-699B-44D3-55D9-865A18BE0CC1}"/>
          </ac:spMkLst>
        </pc:spChg>
        <pc:spChg chg="add del mod">
          <ac:chgData name="VINCENZO RUSSO" userId="08fea399-753c-4d0d-9bf7-6dbd6cd07756" providerId="ADAL" clId="{F6C37BA2-0ABB-4C74-9E55-770B105EC523}" dt="2025-01-14T13:15:37.053" v="497" actId="478"/>
          <ac:spMkLst>
            <pc:docMk/>
            <pc:sldMk cId="136326034" sldId="260"/>
            <ac:spMk id="4" creationId="{AD1FE74E-376F-A525-EDD6-57C88A1509DA}"/>
          </ac:spMkLst>
        </pc:spChg>
        <pc:spChg chg="add del mod">
          <ac:chgData name="VINCENZO RUSSO" userId="08fea399-753c-4d0d-9bf7-6dbd6cd07756" providerId="ADAL" clId="{F6C37BA2-0ABB-4C74-9E55-770B105EC523}" dt="2025-01-14T13:15:37.053" v="497" actId="478"/>
          <ac:spMkLst>
            <pc:docMk/>
            <pc:sldMk cId="136326034" sldId="260"/>
            <ac:spMk id="5" creationId="{67D4513D-79AF-5F96-11C4-1F74B752A6ED}"/>
          </ac:spMkLst>
        </pc:spChg>
        <pc:spChg chg="add del mod">
          <ac:chgData name="VINCENZO RUSSO" userId="08fea399-753c-4d0d-9bf7-6dbd6cd07756" providerId="ADAL" clId="{F6C37BA2-0ABB-4C74-9E55-770B105EC523}" dt="2025-01-14T13:15:43.180" v="499" actId="478"/>
          <ac:spMkLst>
            <pc:docMk/>
            <pc:sldMk cId="136326034" sldId="260"/>
            <ac:spMk id="6" creationId="{1B73EAA2-959D-3CD5-1187-6E8BBF62B599}"/>
          </ac:spMkLst>
        </pc:spChg>
        <pc:spChg chg="add del mod">
          <ac:chgData name="VINCENZO RUSSO" userId="08fea399-753c-4d0d-9bf7-6dbd6cd07756" providerId="ADAL" clId="{F6C37BA2-0ABB-4C74-9E55-770B105EC523}" dt="2025-01-14T13:15:46.532" v="500" actId="478"/>
          <ac:spMkLst>
            <pc:docMk/>
            <pc:sldMk cId="136326034" sldId="260"/>
            <ac:spMk id="7" creationId="{2CB9040B-8A94-F257-0E11-CB6ECAF61F6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54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1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626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2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8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1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2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9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10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0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81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E224C27-CA9F-4C8A-BDB9-95DDCC436992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24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882B6C-19A0-F375-A8B0-7C8C915E5D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Ketoprofen photodegradation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F627BBD-29D6-DA4F-2426-61D5A46FAF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Ciro </a:t>
            </a:r>
            <a:r>
              <a:rPr lang="en-US" dirty="0" err="1"/>
              <a:t>esposito</a:t>
            </a:r>
            <a:endParaRPr lang="en-US" dirty="0"/>
          </a:p>
          <a:p>
            <a:r>
              <a:rPr lang="en-US" dirty="0"/>
              <a:t>University of </a:t>
            </a:r>
            <a:r>
              <a:rPr lang="en-US" dirty="0" err="1"/>
              <a:t>naples</a:t>
            </a:r>
            <a:r>
              <a:rPr lang="en-US" dirty="0"/>
              <a:t> </a:t>
            </a:r>
            <a:r>
              <a:rPr lang="en-US" dirty="0" err="1"/>
              <a:t>federico</a:t>
            </a:r>
            <a:r>
              <a:rPr lang="en-US" dirty="0"/>
              <a:t> ii</a:t>
            </a:r>
          </a:p>
          <a:p>
            <a:r>
              <a:rPr lang="en-US" dirty="0" err="1"/>
              <a:t>Bsc</a:t>
            </a:r>
            <a:r>
              <a:rPr lang="en-US" dirty="0"/>
              <a:t> degree in industrial chemistry</a:t>
            </a:r>
          </a:p>
        </p:txBody>
      </p:sp>
    </p:spTree>
    <p:extLst>
      <p:ext uri="{BB962C8B-B14F-4D97-AF65-F5344CB8AC3E}">
        <p14:creationId xmlns:p14="http://schemas.microsoft.com/office/powerpoint/2010/main" val="6562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024630-0558-36F5-5197-31E64237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Ciro Esposito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60E372C-01B4-A6BF-4BC1-789536CDF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data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95FE9F-F1A1-93DE-D046-FEF1DB68BF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02/05/2000</a:t>
            </a:r>
          </a:p>
          <a:p>
            <a:r>
              <a:rPr lang="en-US" dirty="0"/>
              <a:t>Naples, Italy</a:t>
            </a:r>
          </a:p>
          <a:p>
            <a:r>
              <a:rPr lang="en-US" dirty="0"/>
              <a:t>B2 certified by IELTS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AB88EF0-D0C0-0261-0506-47AB32C18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education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3B5171D-0FEB-4734-57B9-C1F1EF89EC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BSc degree in Industrial Chemistry</a:t>
            </a:r>
          </a:p>
          <a:p>
            <a:r>
              <a:rPr lang="en-US" dirty="0"/>
              <a:t>Date: 12/12/2022</a:t>
            </a:r>
          </a:p>
          <a:p>
            <a:r>
              <a:rPr lang="en-US" dirty="0"/>
              <a:t>University of Naples Federico II</a:t>
            </a:r>
          </a:p>
          <a:p>
            <a:r>
              <a:rPr lang="en-US" dirty="0"/>
              <a:t>Thesis Title: Ketoprofen photodegradation</a:t>
            </a:r>
          </a:p>
          <a:p>
            <a:r>
              <a:rPr lang="en-US" dirty="0"/>
              <a:t>Topic: Industrial Chemistry</a:t>
            </a:r>
          </a:p>
          <a:p>
            <a:r>
              <a:rPr lang="en-US" dirty="0"/>
              <a:t>110/110</a:t>
            </a:r>
          </a:p>
        </p:txBody>
      </p:sp>
      <p:pic>
        <p:nvPicPr>
          <p:cNvPr id="1028" name="Picture 4" descr="Thumbnail Image una fototessera di uno studente universitario maschio">
            <a:extLst>
              <a:ext uri="{FF2B5EF4-FFF2-40B4-BE49-F238E27FC236}">
                <a16:creationId xmlns:a16="http://schemas.microsoft.com/office/drawing/2014/main" id="{B2F862DD-3FDB-758E-5431-CD3865BF6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4056609"/>
            <a:ext cx="2108191" cy="210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894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9F658-F26A-8476-FDF4-E6CF0484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A3D2E0F-CDA1-4656-BDB2-7136C946A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2489278"/>
            <a:ext cx="3276163" cy="3092705"/>
          </a:xfrm>
          <a:prstGeom prst="rect">
            <a:avLst/>
          </a:prstGeom>
          <a:noFill/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F53AFD8-6811-AC30-C7A5-778DEE6C4BE7}"/>
              </a:ext>
            </a:extLst>
          </p:cNvPr>
          <p:cNvSpPr txBox="1"/>
          <p:nvPr/>
        </p:nvSpPr>
        <p:spPr>
          <a:xfrm>
            <a:off x="715842" y="1928653"/>
            <a:ext cx="4521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Chemical reactor for photodegradation tests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73E350F-E7B5-9914-3120-B25B354F834E}"/>
              </a:ext>
            </a:extLst>
          </p:cNvPr>
          <p:cNvSpPr txBox="1"/>
          <p:nvPr/>
        </p:nvSpPr>
        <p:spPr>
          <a:xfrm>
            <a:off x="6954985" y="1928653"/>
            <a:ext cx="4849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Chemical analysis via UV/Vis spectrophotometry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AFC72DD-6818-D18B-FA30-24AD61559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070" y="2190318"/>
            <a:ext cx="4849088" cy="370062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5D98555-1AFF-46AF-A8B3-009616F8C833}"/>
              </a:ext>
            </a:extLst>
          </p:cNvPr>
          <p:cNvSpPr txBox="1"/>
          <p:nvPr/>
        </p:nvSpPr>
        <p:spPr>
          <a:xfrm>
            <a:off x="6864454" y="5706272"/>
            <a:ext cx="4374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Ketoprofen UV/Vis spectrum</a:t>
            </a:r>
          </a:p>
        </p:txBody>
      </p:sp>
    </p:spTree>
    <p:extLst>
      <p:ext uri="{BB962C8B-B14F-4D97-AF65-F5344CB8AC3E}">
        <p14:creationId xmlns:p14="http://schemas.microsoft.com/office/powerpoint/2010/main" val="1048581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9F658-F26A-8476-FDF4-E6CF0484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Obtained results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AE99FB1-A8C9-C82C-9E04-327B525B2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08" y="1859185"/>
            <a:ext cx="4884714" cy="372970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FFDCC08-6A92-93A8-325D-ED816D756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1726035"/>
            <a:ext cx="5233481" cy="39960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0338ADE4-EAB8-4C2F-EACF-C5A42C78DE34}"/>
                  </a:ext>
                </a:extLst>
              </p:cNvPr>
              <p:cNvSpPr txBox="1"/>
              <p:nvPr/>
            </p:nvSpPr>
            <p:spPr>
              <a:xfrm>
                <a:off x="17499" y="5588893"/>
                <a:ext cx="3791007" cy="673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𝐸𝑅</m:t>
                          </m:r>
                        </m:sub>
                      </m:sSub>
                      <m:r>
                        <a:rPr lang="it-IT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it-IT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it-IT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0338ADE4-EAB8-4C2F-EACF-C5A42C78D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9" y="5588893"/>
                <a:ext cx="3791007" cy="6730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449D8664-8A39-2702-E0E3-1C9003F702BD}"/>
                  </a:ext>
                </a:extLst>
              </p:cNvPr>
              <p:cNvSpPr txBox="1"/>
              <p:nvPr/>
            </p:nvSpPr>
            <p:spPr>
              <a:xfrm>
                <a:off x="3808506" y="5568055"/>
                <a:ext cx="8209547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it-IT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</m:e>
                      </m:d>
                      <m:r>
                        <a:rPr lang="it-IT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it-IT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</m:e>
                      </m:d>
                      <m:r>
                        <a:rPr lang="it-IT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it-IT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𝑎𝑝𝑝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it-IT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449D8664-8A39-2702-E0E3-1C9003F70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506" y="5568055"/>
                <a:ext cx="8209547" cy="7146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643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9F658-F26A-8476-FDF4-E6CF0484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AA1A4F-699B-44D3-55D9-865A18BE0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sz="2400" dirty="0"/>
              <a:t>It has been demonstrated that ketoprofen is stable in photodegradation tests in the presence of visible light, while there is a marked photodegradation effect in the presence of UV radiation.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400" dirty="0"/>
              <a:t>The kinetic tests have shown for all the tests carried out a decrease in the concentration of ketoprofen in the solution is observed with increasing time and a faster degradation with the increase in the mass of catalyst.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400" dirty="0"/>
              <a:t>From the data analysis it was possible to discriminate an Eley-Rideal type mechanism, where ketoprofen reacts after adsorption while oxygen from the bulk of the liquid phase.</a:t>
            </a:r>
          </a:p>
        </p:txBody>
      </p:sp>
    </p:spTree>
    <p:extLst>
      <p:ext uri="{BB962C8B-B14F-4D97-AF65-F5344CB8AC3E}">
        <p14:creationId xmlns:p14="http://schemas.microsoft.com/office/powerpoint/2010/main" val="1363260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Retrospettiv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</TotalTime>
  <Words>193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Calibri</vt:lpstr>
      <vt:lpstr>Calibri Light</vt:lpstr>
      <vt:lpstr>Cambria Math</vt:lpstr>
      <vt:lpstr>Wingdings</vt:lpstr>
      <vt:lpstr>Retrospettivo</vt:lpstr>
      <vt:lpstr>Ketoprofen photodegradation</vt:lpstr>
      <vt:lpstr>Ciro Esposito</vt:lpstr>
      <vt:lpstr>Methods</vt:lpstr>
      <vt:lpstr>Obtained results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BSc thesis</dc:title>
  <dc:creator>VINCENZO RUSSO</dc:creator>
  <cp:lastModifiedBy>VINCENZO RUSSO</cp:lastModifiedBy>
  <cp:revision>1</cp:revision>
  <dcterms:created xsi:type="dcterms:W3CDTF">2025-01-14T12:56:48Z</dcterms:created>
  <dcterms:modified xsi:type="dcterms:W3CDTF">2025-01-14T14:46:59Z</dcterms:modified>
</cp:coreProperties>
</file>