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9144000" cy="5143500" type="screen16x9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9" d="100"/>
          <a:sy n="149" d="100"/>
        </p:scale>
        <p:origin x="-120" y="16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78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6977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38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73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006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739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978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2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367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342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6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2AE53-7D23-41C9-9A85-32EBEA8715AE}" type="datetimeFigureOut">
              <a:rPr lang="it-IT" smtClean="0"/>
              <a:t>06/12/19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964D7-3A6B-4D56-93A1-D5346B09D965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23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212036"/>
              </p:ext>
            </p:extLst>
          </p:nvPr>
        </p:nvGraphicFramePr>
        <p:xfrm>
          <a:off x="467544" y="1520287"/>
          <a:ext cx="8208912" cy="3283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269900"/>
                <a:gridCol w="3778772"/>
                <a:gridCol w="2160240"/>
              </a:tblGrid>
              <a:tr h="43204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5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Project Presentation</a:t>
                      </a:r>
                      <a:endParaRPr lang="it-IT" sz="15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516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Text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for Table of Contents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i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Ph.D</a:t>
                      </a: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Student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Title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ttangolo 2"/>
          <p:cNvSpPr>
            <a:spLocks noChangeArrowheads="1"/>
          </p:cNvSpPr>
          <p:nvPr/>
        </p:nvSpPr>
        <p:spPr bwMode="auto">
          <a:xfrm>
            <a:off x="3059832" y="2283718"/>
            <a:ext cx="3154015" cy="243027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15000"/>
              </a:lnSpc>
              <a:spcBef>
                <a:spcPts val="6000"/>
              </a:spcBef>
              <a:spcAft>
                <a:spcPts val="1000"/>
              </a:spcAft>
            </a:pPr>
            <a:r>
              <a:rPr lang="it-IT" dirty="0" smtClean="0">
                <a:ea typeface="Calibri"/>
                <a:cs typeface="Times New Roman"/>
              </a:rPr>
              <a:t>(</a:t>
            </a:r>
            <a:r>
              <a:rPr lang="it-IT" dirty="0" err="1">
                <a:ea typeface="Calibri"/>
                <a:cs typeface="Times New Roman"/>
              </a:rPr>
              <a:t>Insert</a:t>
            </a:r>
            <a:r>
              <a:rPr lang="it-IT" dirty="0">
                <a:ea typeface="Calibri"/>
                <a:cs typeface="Times New Roman"/>
              </a:rPr>
              <a:t> TOC </a:t>
            </a:r>
            <a:r>
              <a:rPr lang="it-IT" dirty="0" err="1">
                <a:ea typeface="Calibri"/>
                <a:cs typeface="Times New Roman"/>
              </a:rPr>
              <a:t>Graphic</a:t>
            </a:r>
            <a:r>
              <a:rPr lang="it-IT" dirty="0">
                <a:ea typeface="Calibri"/>
                <a:cs typeface="Times New Roman"/>
              </a:rPr>
              <a:t> </a:t>
            </a:r>
            <a:r>
              <a:rPr lang="it-IT" dirty="0" err="1">
                <a:ea typeface="Calibri"/>
                <a:cs typeface="Times New Roman"/>
              </a:rPr>
              <a:t>here</a:t>
            </a:r>
            <a:r>
              <a:rPr lang="it-IT" dirty="0" smtClean="0">
                <a:ea typeface="Calibri"/>
                <a:cs typeface="Times New Roman"/>
              </a:rPr>
              <a:t>)</a:t>
            </a:r>
            <a:endParaRPr lang="it-IT" sz="2800" dirty="0">
              <a:ea typeface="Calibri"/>
              <a:cs typeface="Times New Roman"/>
            </a:endParaRPr>
          </a:p>
        </p:txBody>
      </p:sp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339752" y="51470"/>
            <a:ext cx="453650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UNIVERSITY OF NAPOLI  </a:t>
            </a:r>
            <a:r>
              <a:rPr kumimoji="0" lang="en-US" altLang="it-IT" sz="1400" b="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“FEDERICO II”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POLYTECHNIC  AND  SCIENCE SCHOOL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Department of Chemical Sciences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Ph.D. School in Chemical Sciences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(……………..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Cycle) </a:t>
            </a: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301433"/>
            <a:ext cx="1858963" cy="93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478"/>
            <a:ext cx="1188000" cy="118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56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190404"/>
              </p:ext>
            </p:extLst>
          </p:nvPr>
        </p:nvGraphicFramePr>
        <p:xfrm>
          <a:off x="467544" y="1635646"/>
          <a:ext cx="8208912" cy="292127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057144"/>
                <a:gridCol w="2151768"/>
              </a:tblGrid>
              <a:tr h="50880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5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Project Presentation</a:t>
                      </a:r>
                      <a:endParaRPr lang="it-IT" sz="15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571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333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Text </a:t>
                      </a: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for Table of Contents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400" i="1" dirty="0" smtClean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Ph.D</a:t>
                      </a:r>
                      <a:r>
                        <a:rPr lang="en-GB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 Student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Title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79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it-IT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ttangolo 1"/>
          <p:cNvSpPr>
            <a:spLocks noChangeArrowheads="1"/>
          </p:cNvSpPr>
          <p:nvPr/>
        </p:nvSpPr>
        <p:spPr bwMode="auto">
          <a:xfrm>
            <a:off x="971600" y="3003798"/>
            <a:ext cx="5256584" cy="1512167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dirty="0">
                <a:ea typeface="Calibri"/>
                <a:cs typeface="Times New Roman"/>
              </a:rPr>
              <a:t>((</a:t>
            </a:r>
            <a:r>
              <a:rPr lang="it-IT" dirty="0" err="1">
                <a:ea typeface="Calibri"/>
                <a:cs typeface="Times New Roman"/>
              </a:rPr>
              <a:t>Insert</a:t>
            </a:r>
            <a:r>
              <a:rPr lang="it-IT" dirty="0">
                <a:ea typeface="Calibri"/>
                <a:cs typeface="Times New Roman"/>
              </a:rPr>
              <a:t> TOC </a:t>
            </a:r>
            <a:r>
              <a:rPr lang="it-IT" dirty="0" err="1">
                <a:ea typeface="Calibri"/>
                <a:cs typeface="Times New Roman"/>
              </a:rPr>
              <a:t>Graphic</a:t>
            </a:r>
            <a:r>
              <a:rPr lang="it-IT" dirty="0">
                <a:ea typeface="Calibri"/>
                <a:cs typeface="Times New Roman"/>
              </a:rPr>
              <a:t> </a:t>
            </a:r>
            <a:r>
              <a:rPr lang="it-IT" dirty="0" err="1">
                <a:ea typeface="Calibri"/>
                <a:cs typeface="Times New Roman"/>
              </a:rPr>
              <a:t>here</a:t>
            </a:r>
            <a:r>
              <a:rPr lang="it-IT" dirty="0">
                <a:ea typeface="Calibri"/>
                <a:cs typeface="Times New Roman"/>
              </a:rPr>
              <a:t>))</a:t>
            </a:r>
            <a:endParaRPr lang="it-IT" sz="2800" dirty="0">
              <a:ea typeface="Calibri"/>
              <a:cs typeface="Times New Roman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39752" y="195486"/>
            <a:ext cx="4536504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12700" tIns="12700" rIns="12700" bIns="127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UNIVERSITY OF NAPOLI  </a:t>
            </a:r>
            <a:r>
              <a:rPr kumimoji="0" lang="en-US" altLang="it-IT" sz="1400" b="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“FEDERICO II”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0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POLYTECHNIC  AND  SCIENCE SCHOOL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0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Department of Chemical Sciences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Ph.D. School in Chemical Sciences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(…………….. </a:t>
            </a:r>
            <a:r>
              <a:rPr kumimoji="0" lang="en-US" altLang="it-IT" sz="1400" b="1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omic Sans MS" pitchFamily="66" charset="0"/>
                <a:cs typeface="Arial" pitchFamily="34" charset="0"/>
              </a:rPr>
              <a:t>Cycle) </a:t>
            </a:r>
            <a:endParaRPr kumimoji="0" lang="it-IT" altLang="it-IT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301433"/>
            <a:ext cx="1858963" cy="93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3478"/>
            <a:ext cx="1188000" cy="118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917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96</Words>
  <Application>Microsoft Macintosh PowerPoint</Application>
  <PresentationFormat>Presentazione su schermo (16:9)</PresentationFormat>
  <Paragraphs>26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Angela Lombardi</dc:creator>
  <cp:lastModifiedBy>Angela Lombardi</cp:lastModifiedBy>
  <cp:revision>8</cp:revision>
  <dcterms:created xsi:type="dcterms:W3CDTF">2017-02-22T15:55:28Z</dcterms:created>
  <dcterms:modified xsi:type="dcterms:W3CDTF">2019-12-06T22:04:03Z</dcterms:modified>
</cp:coreProperties>
</file>