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576" y="-1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19/12/19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256359"/>
              </p:ext>
            </p:extLst>
          </p:nvPr>
        </p:nvGraphicFramePr>
        <p:xfrm>
          <a:off x="539552" y="1563638"/>
          <a:ext cx="8424936" cy="32837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29635"/>
                <a:gridCol w="3719439"/>
                <a:gridCol w="2375862"/>
              </a:tblGrid>
              <a:tr h="43204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 b="1" noProof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First </a:t>
                      </a:r>
                      <a:r>
                        <a:rPr lang="en-US" sz="1500" b="1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(second or third)</a:t>
                      </a:r>
                      <a:r>
                        <a:rPr lang="en-US" sz="1500" b="1" baseline="0" noProof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500" b="1" baseline="0" noProof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year activity</a:t>
                      </a:r>
                      <a:endParaRPr lang="en-US" sz="1500" b="1" noProof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51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Text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for Table of Contents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i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Ph.D</a:t>
                      </a:r>
                      <a:r>
                        <a:rPr lang="en-GB" sz="14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Student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Title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ttangolo 2"/>
          <p:cNvSpPr>
            <a:spLocks noChangeArrowheads="1"/>
          </p:cNvSpPr>
          <p:nvPr/>
        </p:nvSpPr>
        <p:spPr bwMode="auto">
          <a:xfrm>
            <a:off x="2987824" y="2139702"/>
            <a:ext cx="3154015" cy="243027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Bef>
                <a:spcPts val="6000"/>
              </a:spcBef>
              <a:spcAft>
                <a:spcPts val="1000"/>
              </a:spcAft>
            </a:pPr>
            <a:r>
              <a:rPr lang="it-IT" dirty="0" smtClean="0">
                <a:ea typeface="Calibri"/>
                <a:cs typeface="Times New Roman"/>
              </a:rPr>
              <a:t>(</a:t>
            </a:r>
            <a:r>
              <a:rPr lang="it-IT" dirty="0" err="1">
                <a:ea typeface="Calibri"/>
                <a:cs typeface="Times New Roman"/>
              </a:rPr>
              <a:t>Insert</a:t>
            </a:r>
            <a:r>
              <a:rPr lang="it-IT" dirty="0">
                <a:ea typeface="Calibri"/>
                <a:cs typeface="Times New Roman"/>
              </a:rPr>
              <a:t> TOC </a:t>
            </a:r>
            <a:r>
              <a:rPr lang="it-IT" dirty="0" err="1">
                <a:ea typeface="Calibri"/>
                <a:cs typeface="Times New Roman"/>
              </a:rPr>
              <a:t>Graphic</a:t>
            </a:r>
            <a:r>
              <a:rPr lang="it-IT" dirty="0">
                <a:ea typeface="Calibri"/>
                <a:cs typeface="Times New Roman"/>
              </a:rPr>
              <a:t> </a:t>
            </a:r>
            <a:r>
              <a:rPr lang="it-IT" dirty="0" err="1">
                <a:ea typeface="Calibri"/>
                <a:cs typeface="Times New Roman"/>
              </a:rPr>
              <a:t>here</a:t>
            </a:r>
            <a:r>
              <a:rPr lang="it-IT" dirty="0" smtClean="0">
                <a:ea typeface="Calibri"/>
                <a:cs typeface="Times New Roman"/>
              </a:rPr>
              <a:t>)</a:t>
            </a:r>
            <a:endParaRPr lang="it-IT" sz="2800" dirty="0">
              <a:ea typeface="Calibri"/>
              <a:cs typeface="Times New Roman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123728" y="134045"/>
            <a:ext cx="4536504" cy="96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</a:t>
            </a:r>
            <a:r>
              <a:rPr kumimoji="0" lang="en-US" altLang="it-IT" sz="1400" b="1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(……….. </a:t>
            </a:r>
            <a:r>
              <a:rPr kumimoji="0" lang="en-US" altLang="it-IT" sz="1400" b="1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Cycle) 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7494"/>
            <a:ext cx="1187997" cy="111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9502"/>
            <a:ext cx="1858963" cy="85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56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845480"/>
              </p:ext>
            </p:extLst>
          </p:nvPr>
        </p:nvGraphicFramePr>
        <p:xfrm>
          <a:off x="467544" y="1635646"/>
          <a:ext cx="8208912" cy="29212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057144"/>
                <a:gridCol w="2151768"/>
              </a:tblGrid>
              <a:tr h="50880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 b="1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First </a:t>
                      </a:r>
                      <a:r>
                        <a:rPr lang="en-US" sz="1500" b="1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(second or third)</a:t>
                      </a:r>
                      <a:r>
                        <a:rPr lang="en-US" sz="1500" b="1" baseline="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500" b="1" baseline="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year activity</a:t>
                      </a:r>
                      <a:endParaRPr lang="en-US" sz="1500" b="1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33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Text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for Table of Contents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i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i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Ph.D</a:t>
                      </a:r>
                      <a:r>
                        <a:rPr lang="en-GB" sz="14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Student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Title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79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123728" y="134045"/>
            <a:ext cx="4536504" cy="96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</a:t>
            </a:r>
            <a:r>
              <a:rPr kumimoji="0" lang="en-US" altLang="it-IT" sz="1400" b="1" i="1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Sciences </a:t>
            </a:r>
            <a:r>
              <a:rPr kumimoji="0" lang="en-US" altLang="it-IT" sz="1400" b="1" i="1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(…….. Cycle</a:t>
            </a:r>
            <a:r>
              <a:rPr kumimoji="0" lang="en-US" altLang="it-IT" sz="1400" b="1" i="1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) </a:t>
            </a:r>
            <a:endParaRPr kumimoji="0" lang="it-IT" alt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tangolo 1"/>
          <p:cNvSpPr>
            <a:spLocks noChangeArrowheads="1"/>
          </p:cNvSpPr>
          <p:nvPr/>
        </p:nvSpPr>
        <p:spPr bwMode="auto">
          <a:xfrm>
            <a:off x="755576" y="3003798"/>
            <a:ext cx="5256584" cy="151216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dirty="0">
                <a:ea typeface="Calibri"/>
                <a:cs typeface="Times New Roman"/>
              </a:rPr>
              <a:t>((</a:t>
            </a:r>
            <a:r>
              <a:rPr lang="it-IT" dirty="0" err="1">
                <a:ea typeface="Calibri"/>
                <a:cs typeface="Times New Roman"/>
              </a:rPr>
              <a:t>Insert</a:t>
            </a:r>
            <a:r>
              <a:rPr lang="it-IT" dirty="0">
                <a:ea typeface="Calibri"/>
                <a:cs typeface="Times New Roman"/>
              </a:rPr>
              <a:t> TOC </a:t>
            </a:r>
            <a:r>
              <a:rPr lang="it-IT" dirty="0" err="1">
                <a:ea typeface="Calibri"/>
                <a:cs typeface="Times New Roman"/>
              </a:rPr>
              <a:t>Graphic</a:t>
            </a:r>
            <a:r>
              <a:rPr lang="it-IT" dirty="0">
                <a:ea typeface="Calibri"/>
                <a:cs typeface="Times New Roman"/>
              </a:rPr>
              <a:t> </a:t>
            </a:r>
            <a:r>
              <a:rPr lang="it-IT" dirty="0" err="1">
                <a:ea typeface="Calibri"/>
                <a:cs typeface="Times New Roman"/>
              </a:rPr>
              <a:t>here</a:t>
            </a:r>
            <a:r>
              <a:rPr lang="it-IT" dirty="0">
                <a:ea typeface="Calibri"/>
                <a:cs typeface="Times New Roman"/>
              </a:rPr>
              <a:t>))</a:t>
            </a:r>
            <a:endParaRPr lang="it-IT" sz="2800" dirty="0">
              <a:ea typeface="Calibri"/>
              <a:cs typeface="Times New Roman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9502"/>
            <a:ext cx="1187997" cy="1115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9502"/>
            <a:ext cx="1858963" cy="85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917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103</Words>
  <Application>Microsoft Macintosh PowerPoint</Application>
  <PresentationFormat>Presentazione su schermo (16:9)</PresentationFormat>
  <Paragraphs>26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Angela Lombardi</cp:lastModifiedBy>
  <cp:revision>12</cp:revision>
  <dcterms:created xsi:type="dcterms:W3CDTF">2017-02-22T15:55:28Z</dcterms:created>
  <dcterms:modified xsi:type="dcterms:W3CDTF">2019-12-19T19:24:44Z</dcterms:modified>
</cp:coreProperties>
</file>