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76C9F-FFF9-1282-651D-AAB3D852E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50EA3E4-F5D5-912D-DF9B-2F033EDDC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EB8875-BEA1-8BC5-80A5-89FA0324D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5EC63C-DBAA-59D6-A58C-12CF261F9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C782B5-7A6C-AD46-201B-5277F0A99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99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3BBF97-24BB-4F8C-1FAD-91A53377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4B43355-2499-2AA4-AB93-791600D91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E7168-6827-9912-D913-396E20B3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BB79A2-677D-233E-83A7-74C08C97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9E8798-9B71-E666-D135-74B2648E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6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0D9D4DF-1FA3-9B2F-B5CA-68F324FD3E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312EC1-56FA-3B15-D169-AF613B858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23F37-60EF-10BA-D371-15057D3BC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2541A7-C354-B3CE-B724-106B5735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D7E157-D29F-837C-F0A3-3D85F864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612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1E985-D1E5-B418-66CC-40B297EB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355432-6315-7A07-C3F5-65DC84CE2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982259-E0C3-8CD0-6E8E-7FE249B2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7F2B4D-2237-A583-B99F-DBCB43B9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44FFF1-6CA3-9D2E-1FB1-E29D61F5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83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8FAEAD-3653-60CE-C65B-89F09EB3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18B419-7111-5540-EDD0-7CF018FFB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0ECEE1-73D7-76E2-64B5-F97D1839C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DFC5BB-1E5A-7807-0FD6-9B8B78A9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72E12F-7BA7-1D5B-5E46-5446658A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53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46DEB-2C7E-4E2F-0CAE-621145D80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23AA0E-F219-BC34-54B8-B8BEBBFF1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AE8A7A0-4ACD-EF12-6042-F1ECF648D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84A156-A514-F5BE-1E98-317A4D5E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F9CCC9-CE58-C7D5-E8D9-000ED8EF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31BDEB-7A27-DFE4-D64B-2D9F0A216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738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BAE0A3-33FF-BC5D-3A53-56E65912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B4DC2B-A2D1-82F4-3FB7-866136EDC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64F685-89AA-8610-1997-05219A2A1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11E974B-19B5-D11B-4E39-7B830429AD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C673FBC-E94F-8489-788E-96150C92C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EF88678-3598-F1DE-0E85-E4C9FE168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B3B40CD-D7D9-D936-4F62-D90816AE9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E354081-6BB5-91A0-AEF0-2A376DE64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10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3C7E88-6286-A355-CA56-E9F878DB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ACE80C6-D6DB-7548-5F83-FA70367EC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AFB872F-C082-398A-E54E-07288611A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7A3E1E-9BE4-4F1E-0248-179793602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83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9301D80-C0C5-E9FA-AD81-99D60875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86D5F1-4E9D-612D-6DFC-4D66A69BB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87131C-7F55-0E02-71BC-EF0C38FED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363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40CD29-CB41-1123-D102-AA6955F5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B948BB-D387-0CC1-2D0C-21127498F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3B8DA1-5C98-EE7C-1843-5DFED3D0A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3E79997-B386-1E8B-F1D4-D72BD3EB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30B4AE-B15A-EC34-32F5-3D5A6A87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75F25E-2EC4-E8ED-F5F2-53CBD295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71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73D932-164B-DADE-8E0E-4D20AF8F1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D00AF34-7238-ADF0-BF0D-B7AA235005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0CFFFD3-1A83-A932-8DE2-CF1E9E6A1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31411D-358C-453F-6D17-1317BB4F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BAD1DAD-7154-108B-9625-CF7CFE7C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AAEEEC-00B2-537F-5DCE-03EDA1CD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58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53019AB-A0CA-4F11-EA1F-0A0428E22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4D6D44-B32B-2A06-B557-5DF9FCFCF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CC5A6B-2D2B-1879-5E6B-AD7921EEC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22129-AA69-4761-8C12-7CE99E2598C0}" type="datetimeFigureOut">
              <a:rPr lang="it-IT" smtClean="0"/>
              <a:t>17/12/2024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D2A027-8C61-709B-9C15-5BC68B791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2487BA-11A7-E400-0E63-F18516610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A0D5-5856-4309-8862-1BC9FA0CA4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1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41104" y="341640"/>
            <a:ext cx="7162143" cy="130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ts val="2100"/>
              </a:lnSpc>
              <a:spcBef>
                <a:spcPct val="0"/>
              </a:spcBef>
            </a:pPr>
            <a:r>
              <a:rPr lang="en-US" altLang="it-IT" dirty="0">
                <a:solidFill>
                  <a:srgbClr val="1F497D"/>
                </a:solidFill>
                <a:latin typeface="Titillium"/>
                <a:cs typeface="Arial" pitchFamily="34" charset="0"/>
              </a:rPr>
              <a:t>UNIVERSITY OF NAPOLI  </a:t>
            </a:r>
            <a:r>
              <a:rPr lang="en-US" altLang="it-IT" i="1" dirty="0">
                <a:solidFill>
                  <a:srgbClr val="1F497D"/>
                </a:solidFill>
                <a:latin typeface="Titillium"/>
                <a:cs typeface="Arial" pitchFamily="34" charset="0"/>
              </a:rPr>
              <a:t>“FEDERICO II”</a:t>
            </a:r>
          </a:p>
          <a:p>
            <a:pPr fontAlgn="base">
              <a:lnSpc>
                <a:spcPts val="2100"/>
              </a:lnSpc>
              <a:spcBef>
                <a:spcPct val="0"/>
              </a:spcBef>
            </a:pPr>
            <a:r>
              <a:rPr lang="en-US" altLang="it-IT" dirty="0">
                <a:solidFill>
                  <a:srgbClr val="1F497D"/>
                </a:solidFill>
                <a:latin typeface="Titillium"/>
                <a:cs typeface="Arial" pitchFamily="34" charset="0"/>
              </a:rPr>
              <a:t>POLYTECHNIC  AND  SCIENCE SCHOOL</a:t>
            </a:r>
          </a:p>
          <a:p>
            <a:pPr fontAlgn="base">
              <a:lnSpc>
                <a:spcPts val="2100"/>
              </a:lnSpc>
              <a:spcBef>
                <a:spcPct val="0"/>
              </a:spcBef>
            </a:pPr>
            <a:r>
              <a:rPr lang="en-US" altLang="it-IT" b="1" dirty="0">
                <a:solidFill>
                  <a:srgbClr val="1F497D"/>
                </a:solidFill>
                <a:latin typeface="Titillium"/>
                <a:cs typeface="Arial" pitchFamily="34" charset="0"/>
              </a:rPr>
              <a:t>Department of Chemical Sciences</a:t>
            </a:r>
          </a:p>
          <a:p>
            <a:pPr fontAlgn="base">
              <a:lnSpc>
                <a:spcPts val="2100"/>
              </a:lnSpc>
              <a:spcBef>
                <a:spcPct val="0"/>
              </a:spcBef>
            </a:pPr>
            <a:r>
              <a:rPr kumimoji="0" lang="en-US" altLang="it-IT" sz="1800" b="1" i="1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Ph.D. School in Chemical Sciences (……….. Cycle)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endParaRPr lang="en-US" altLang="it-IT" b="1" i="1" dirty="0">
              <a:solidFill>
                <a:srgbClr val="1F497D"/>
              </a:solidFill>
              <a:latin typeface="Titillium"/>
              <a:cs typeface="Arial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US" altLang="it-IT" b="1" i="1" dirty="0">
                <a:solidFill>
                  <a:srgbClr val="1F497D"/>
                </a:solidFill>
                <a:latin typeface="Titillium"/>
                <a:cs typeface="Arial" pitchFamily="34" charset="0"/>
              </a:rPr>
              <a:t> </a:t>
            </a:r>
            <a:endParaRPr lang="it-IT" altLang="it-IT" dirty="0">
              <a:latin typeface="Titillium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792" y="112966"/>
            <a:ext cx="1954518" cy="97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28600"/>
            <a:ext cx="1214400" cy="12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E6881225-F358-AC49-955B-F3B2C9638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C25BDE6-1041-AC4B-9537-A0FDF6233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A547659-AD08-E847-BC7C-40CBC153A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7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C2BD934-F289-BD4F-AA65-035411C3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7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C3714681-6820-BD40-A9FE-B1A14B810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17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6119813" algn="r"/>
              </a:tabLst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383A6D4-93DE-3490-BD0B-A3FE3400BE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22" t="21403" r="7084" b="26801"/>
          <a:stretch/>
        </p:blipFill>
        <p:spPr>
          <a:xfrm>
            <a:off x="263352" y="5760334"/>
            <a:ext cx="3456385" cy="88356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2C60C2D-84CC-E582-EFAA-5B3265DF5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232" y="5297405"/>
            <a:ext cx="1497833" cy="1486710"/>
          </a:xfrm>
          <a:prstGeom prst="rect">
            <a:avLst/>
          </a:prstGeom>
        </p:spPr>
      </p:pic>
      <p:pic>
        <p:nvPicPr>
          <p:cNvPr id="1026" name="Picture 2" descr="Italia Domani, online il portale dedicato al PNRR - Ministero dell'Economia  e delle Finanze">
            <a:extLst>
              <a:ext uri="{FF2B5EF4-FFF2-40B4-BE49-F238E27FC236}">
                <a16:creationId xmlns:a16="http://schemas.microsoft.com/office/drawing/2014/main" id="{1A8C80C7-21BE-145D-B04D-D96BA6ED9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5361668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58DF408D-B14A-2E84-0D72-0813C9A42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966610"/>
              </p:ext>
            </p:extLst>
          </p:nvPr>
        </p:nvGraphicFramePr>
        <p:xfrm>
          <a:off x="436880" y="1540501"/>
          <a:ext cx="10993928" cy="43782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66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9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First </a:t>
                      </a:r>
                      <a:r>
                        <a:rPr lang="en-US" sz="2000" b="1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(second or third)</a:t>
                      </a:r>
                      <a:r>
                        <a:rPr lang="en-US" sz="2000" b="1" baseline="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baseline="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year activity</a:t>
                      </a:r>
                      <a:endParaRPr lang="en-US" sz="2000" b="1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2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Titillium"/>
                          <a:ea typeface="Calibri"/>
                          <a:cs typeface="Times New Roman"/>
                        </a:rPr>
                        <a:t>Text for Table of Contents</a:t>
                      </a:r>
                      <a:endParaRPr lang="it-IT" sz="1900" dirty="0">
                        <a:effectLst/>
                        <a:latin typeface="Titillium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9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i="1" dirty="0">
                          <a:effectLst/>
                          <a:latin typeface="Titillium"/>
                          <a:ea typeface="Calibri"/>
                          <a:cs typeface="Times New Roman"/>
                        </a:rPr>
                        <a:t>Ph.D. Student</a:t>
                      </a:r>
                      <a:endParaRPr lang="it-IT" sz="1900" dirty="0">
                        <a:effectLst/>
                        <a:latin typeface="Titillium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i="1" dirty="0">
                          <a:effectLst/>
                          <a:latin typeface="Titillium"/>
                          <a:ea typeface="Calibri"/>
                          <a:cs typeface="Times New Roman"/>
                        </a:rPr>
                        <a:t> </a:t>
                      </a:r>
                      <a:endParaRPr lang="it-IT" sz="1900" dirty="0">
                        <a:effectLst/>
                        <a:latin typeface="Titillium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Titillium"/>
                          <a:ea typeface="Calibri"/>
                          <a:cs typeface="Times New Roman"/>
                        </a:rPr>
                        <a:t>Title</a:t>
                      </a:r>
                      <a:endParaRPr lang="it-IT" sz="1900" dirty="0">
                        <a:effectLst/>
                        <a:latin typeface="Titillium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ttangolo 2">
            <a:extLst>
              <a:ext uri="{FF2B5EF4-FFF2-40B4-BE49-F238E27FC236}">
                <a16:creationId xmlns:a16="http://schemas.microsoft.com/office/drawing/2014/main" id="{5A818085-626E-2D7A-1FD1-291E3B799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9" y="2263074"/>
            <a:ext cx="4205353" cy="324036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Bef>
                <a:spcPts val="8000"/>
              </a:spcBef>
              <a:spcAft>
                <a:spcPts val="1333"/>
              </a:spcAft>
            </a:pPr>
            <a:r>
              <a:rPr lang="it-IT" sz="2400" dirty="0">
                <a:ea typeface="Calibri"/>
                <a:cs typeface="Times New Roman"/>
              </a:rPr>
              <a:t>(</a:t>
            </a:r>
            <a:r>
              <a:rPr lang="it-IT" sz="2400" dirty="0" err="1">
                <a:latin typeface="Titillium"/>
                <a:ea typeface="Calibri"/>
                <a:cs typeface="Times New Roman"/>
              </a:rPr>
              <a:t>Insert</a:t>
            </a:r>
            <a:r>
              <a:rPr lang="it-IT" sz="2400" dirty="0">
                <a:latin typeface="Titillium"/>
                <a:ea typeface="Calibri"/>
                <a:cs typeface="Times New Roman"/>
              </a:rPr>
              <a:t> TOC </a:t>
            </a:r>
            <a:r>
              <a:rPr lang="it-IT" sz="2400" dirty="0" err="1">
                <a:latin typeface="Titillium"/>
                <a:ea typeface="Calibri"/>
                <a:cs typeface="Times New Roman"/>
              </a:rPr>
              <a:t>Graphic</a:t>
            </a:r>
            <a:r>
              <a:rPr lang="it-IT" sz="2400" dirty="0">
                <a:latin typeface="Titillium"/>
                <a:ea typeface="Calibri"/>
                <a:cs typeface="Times New Roman"/>
              </a:rPr>
              <a:t> </a:t>
            </a:r>
            <a:r>
              <a:rPr lang="it-IT" sz="2400" dirty="0" err="1">
                <a:latin typeface="Titillium"/>
                <a:ea typeface="Calibri"/>
                <a:cs typeface="Times New Roman"/>
              </a:rPr>
              <a:t>here</a:t>
            </a:r>
            <a:r>
              <a:rPr lang="it-IT" sz="2400" dirty="0">
                <a:latin typeface="Titillium"/>
                <a:ea typeface="Calibri"/>
                <a:cs typeface="Times New Roman"/>
              </a:rPr>
              <a:t>)</a:t>
            </a:r>
            <a:endParaRPr lang="it-IT" sz="3733" dirty="0">
              <a:latin typeface="Titillium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9070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Georgia</vt:lpstr>
      <vt:lpstr>Titillium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Savarese Paolo</dc:creator>
  <cp:lastModifiedBy>Savarese Paolo</cp:lastModifiedBy>
  <cp:revision>4</cp:revision>
  <dcterms:created xsi:type="dcterms:W3CDTF">2023-12-08T16:26:52Z</dcterms:created>
  <dcterms:modified xsi:type="dcterms:W3CDTF">2024-12-17T09:29:41Z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2024-01-09T16:02:40Z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86629848-4757-4e21-a507-8cdf9f3b62f0</vt:lpwstr>
  </property>
  <property fmtid="{D5CDD505-2E9C-101B-9397-08002B2CF9AE}" pid="8" name="MSIP_Label_2ad0b24d-6422-44b0-b3de-abb3a9e8c81a_ContentBits">
    <vt:lpwstr>0</vt:lpwstr>
  </property>
</Properties>
</file>